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8" r:id="rId1"/>
    <p:sldMasterId id="2147483812" r:id="rId2"/>
  </p:sldMasterIdLst>
  <p:notesMasterIdLst>
    <p:notesMasterId r:id="rId12"/>
  </p:notesMasterIdLst>
  <p:handoutMasterIdLst>
    <p:handoutMasterId r:id="rId13"/>
  </p:handoutMasterIdLst>
  <p:sldIdLst>
    <p:sldId id="352" r:id="rId3"/>
    <p:sldId id="280" r:id="rId4"/>
    <p:sldId id="480" r:id="rId5"/>
    <p:sldId id="474" r:id="rId6"/>
    <p:sldId id="468" r:id="rId7"/>
    <p:sldId id="470" r:id="rId8"/>
    <p:sldId id="466" r:id="rId9"/>
    <p:sldId id="467" r:id="rId10"/>
    <p:sldId id="471" r:id="rId11"/>
  </p:sldIdLst>
  <p:sldSz cx="9144000" cy="6858000" type="screen4x3"/>
  <p:notesSz cx="6797675" cy="9926638"/>
  <p:defaultTextStyle>
    <a:defPPr>
      <a:defRPr lang="en-AU"/>
    </a:defPPr>
    <a:lvl1pPr algn="ctr" rtl="0" fontAlgn="b">
      <a:spcBef>
        <a:spcPct val="0"/>
      </a:spcBef>
      <a:spcAft>
        <a:spcPct val="0"/>
      </a:spcAft>
      <a:defRPr sz="1000" kern="1200">
        <a:solidFill>
          <a:schemeClr val="bg1"/>
        </a:solidFill>
        <a:latin typeface="Arial" charset="0"/>
        <a:ea typeface="+mn-ea"/>
        <a:cs typeface="Arial" charset="0"/>
      </a:defRPr>
    </a:lvl1pPr>
    <a:lvl2pPr marL="457200" algn="ctr" rtl="0" fontAlgn="b">
      <a:spcBef>
        <a:spcPct val="0"/>
      </a:spcBef>
      <a:spcAft>
        <a:spcPct val="0"/>
      </a:spcAft>
      <a:defRPr sz="1000" kern="1200">
        <a:solidFill>
          <a:schemeClr val="bg1"/>
        </a:solidFill>
        <a:latin typeface="Arial" charset="0"/>
        <a:ea typeface="+mn-ea"/>
        <a:cs typeface="Arial" charset="0"/>
      </a:defRPr>
    </a:lvl2pPr>
    <a:lvl3pPr marL="914400" algn="ctr" rtl="0" fontAlgn="b">
      <a:spcBef>
        <a:spcPct val="0"/>
      </a:spcBef>
      <a:spcAft>
        <a:spcPct val="0"/>
      </a:spcAft>
      <a:defRPr sz="1000" kern="1200">
        <a:solidFill>
          <a:schemeClr val="bg1"/>
        </a:solidFill>
        <a:latin typeface="Arial" charset="0"/>
        <a:ea typeface="+mn-ea"/>
        <a:cs typeface="Arial" charset="0"/>
      </a:defRPr>
    </a:lvl3pPr>
    <a:lvl4pPr marL="1371600" algn="ctr" rtl="0" fontAlgn="b">
      <a:spcBef>
        <a:spcPct val="0"/>
      </a:spcBef>
      <a:spcAft>
        <a:spcPct val="0"/>
      </a:spcAft>
      <a:defRPr sz="1000" kern="1200">
        <a:solidFill>
          <a:schemeClr val="bg1"/>
        </a:solidFill>
        <a:latin typeface="Arial" charset="0"/>
        <a:ea typeface="+mn-ea"/>
        <a:cs typeface="Arial" charset="0"/>
      </a:defRPr>
    </a:lvl4pPr>
    <a:lvl5pPr marL="1828800" algn="ctr" rtl="0" fontAlgn="b">
      <a:spcBef>
        <a:spcPct val="0"/>
      </a:spcBef>
      <a:spcAft>
        <a:spcPct val="0"/>
      </a:spcAft>
      <a:defRPr sz="1000" kern="1200">
        <a:solidFill>
          <a:schemeClr val="bg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000" kern="1200">
        <a:solidFill>
          <a:schemeClr val="bg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000" kern="1200">
        <a:solidFill>
          <a:schemeClr val="bg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000" kern="1200">
        <a:solidFill>
          <a:schemeClr val="bg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000" kern="1200">
        <a:solidFill>
          <a:schemeClr val="bg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默认节" id="{E8CDFBA4-27D8-7645-AF32-2DC97D946626}">
          <p14:sldIdLst/>
        </p14:section>
        <p14:section name="Course Start" id="{6346665C-48A6-A743-8A6D-E11038BD43DB}">
          <p14:sldIdLst>
            <p14:sldId id="352"/>
            <p14:sldId id="280"/>
            <p14:sldId id="480"/>
            <p14:sldId id="474"/>
            <p14:sldId id="468"/>
            <p14:sldId id="470"/>
            <p14:sldId id="466"/>
            <p14:sldId id="467"/>
            <p14:sldId id="4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07F9"/>
    <a:srgbClr val="9DD1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28" autoAdjust="0"/>
    <p:restoredTop sz="79320" autoAdjust="0"/>
  </p:normalViewPr>
  <p:slideViewPr>
    <p:cSldViewPr>
      <p:cViewPr varScale="1">
        <p:scale>
          <a:sx n="100" d="100"/>
          <a:sy n="100" d="100"/>
        </p:scale>
        <p:origin x="292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-1542" y="-102"/>
      </p:cViewPr>
      <p:guideLst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DF0B21-3443-4043-B15A-2DBDB2196E40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5887FF25-C77D-43AB-93F4-6EA73FF0CDF5}">
      <dgm:prSet phldrT="[Text]"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External unpredictable</a:t>
          </a:r>
        </a:p>
      </dgm:t>
    </dgm:pt>
    <dgm:pt modelId="{89AB559F-DFEB-4F89-946B-FBFB757CD287}" type="parTrans" cxnId="{73B51D82-D632-4A84-8357-0EFDCA215A95}">
      <dgm:prSet/>
      <dgm:spPr/>
      <dgm:t>
        <a:bodyPr/>
        <a:lstStyle/>
        <a:p>
          <a:endParaRPr lang="en-AU"/>
        </a:p>
      </dgm:t>
    </dgm:pt>
    <dgm:pt modelId="{D183DBC1-EE03-43AE-8A9C-888A240269F5}" type="sibTrans" cxnId="{73B51D82-D632-4A84-8357-0EFDCA215A95}">
      <dgm:prSet/>
      <dgm:spPr/>
      <dgm:t>
        <a:bodyPr/>
        <a:lstStyle/>
        <a:p>
          <a:endParaRPr lang="en-AU"/>
        </a:p>
      </dgm:t>
    </dgm:pt>
    <dgm:pt modelId="{E056D4BA-D311-40AD-9A1A-F978308A78F7}">
      <dgm:prSet phldrT="[Text]"/>
      <dgm:spPr/>
      <dgm:t>
        <a:bodyPr anchor="ctr" anchorCtr="0"/>
        <a:lstStyle/>
        <a:p>
          <a:r>
            <a:rPr lang="en-AU" dirty="0"/>
            <a:t>Regulatory</a:t>
          </a:r>
        </a:p>
      </dgm:t>
    </dgm:pt>
    <dgm:pt modelId="{EA5F2C5F-6666-4540-AC9C-A0F7D6763E1D}" type="parTrans" cxnId="{4BA389C8-3FE3-46CD-B719-4A876D4A8575}">
      <dgm:prSet/>
      <dgm:spPr/>
      <dgm:t>
        <a:bodyPr/>
        <a:lstStyle/>
        <a:p>
          <a:endParaRPr lang="en-AU"/>
        </a:p>
      </dgm:t>
    </dgm:pt>
    <dgm:pt modelId="{3D87DC5A-140C-4A99-A2E0-F83CC4F3BEA4}" type="sibTrans" cxnId="{4BA389C8-3FE3-46CD-B719-4A876D4A8575}">
      <dgm:prSet/>
      <dgm:spPr/>
      <dgm:t>
        <a:bodyPr/>
        <a:lstStyle/>
        <a:p>
          <a:endParaRPr lang="en-AU"/>
        </a:p>
      </dgm:t>
    </dgm:pt>
    <dgm:pt modelId="{8EB7CDB9-19DB-433E-B434-C505AE4072A5}">
      <dgm:prSet phldrT="[Text]"/>
      <dgm:spPr/>
      <dgm:t>
        <a:bodyPr anchor="ctr" anchorCtr="0"/>
        <a:lstStyle/>
        <a:p>
          <a:r>
            <a:rPr lang="en-AU" dirty="0"/>
            <a:t>Postulated events</a:t>
          </a:r>
        </a:p>
      </dgm:t>
    </dgm:pt>
    <dgm:pt modelId="{F052C963-2624-4474-B8C6-4A03CCF3F383}" type="parTrans" cxnId="{6C576AE5-0E7F-42FC-9B79-441D4E5A138C}">
      <dgm:prSet/>
      <dgm:spPr/>
      <dgm:t>
        <a:bodyPr/>
        <a:lstStyle/>
        <a:p>
          <a:endParaRPr lang="en-AU"/>
        </a:p>
      </dgm:t>
    </dgm:pt>
    <dgm:pt modelId="{DFD0E3CF-1A9A-4FF3-86A5-E84FB9233786}" type="sibTrans" cxnId="{6C576AE5-0E7F-42FC-9B79-441D4E5A138C}">
      <dgm:prSet/>
      <dgm:spPr/>
      <dgm:t>
        <a:bodyPr/>
        <a:lstStyle/>
        <a:p>
          <a:endParaRPr lang="en-AU"/>
        </a:p>
      </dgm:t>
    </dgm:pt>
    <dgm:pt modelId="{DB72933F-3ADF-4DC2-8739-1D22E85D34BA}">
      <dgm:prSet phldrT="[Text]"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External predictable</a:t>
          </a:r>
        </a:p>
      </dgm:t>
    </dgm:pt>
    <dgm:pt modelId="{62584D91-4CFC-4AC3-90A7-19884CD77531}" type="parTrans" cxnId="{1EBDFE7E-E1CA-4D0B-97D8-12BE84B81720}">
      <dgm:prSet/>
      <dgm:spPr/>
      <dgm:t>
        <a:bodyPr/>
        <a:lstStyle/>
        <a:p>
          <a:endParaRPr lang="en-AU"/>
        </a:p>
      </dgm:t>
    </dgm:pt>
    <dgm:pt modelId="{156496A8-8C06-4D56-9794-C58E5790A112}" type="sibTrans" cxnId="{1EBDFE7E-E1CA-4D0B-97D8-12BE84B81720}">
      <dgm:prSet/>
      <dgm:spPr/>
      <dgm:t>
        <a:bodyPr/>
        <a:lstStyle/>
        <a:p>
          <a:endParaRPr lang="en-AU"/>
        </a:p>
      </dgm:t>
    </dgm:pt>
    <dgm:pt modelId="{1A959DC1-51F9-4883-8181-3D2A6CA518A9}">
      <dgm:prSet phldrT="[Text]"/>
      <dgm:spPr/>
      <dgm:t>
        <a:bodyPr anchor="ctr" anchorCtr="0"/>
        <a:lstStyle/>
        <a:p>
          <a:r>
            <a:rPr lang="en-AU" dirty="0"/>
            <a:t>Market risks</a:t>
          </a:r>
        </a:p>
      </dgm:t>
    </dgm:pt>
    <dgm:pt modelId="{DE7C72B6-7286-4F82-9209-55965F518A51}" type="parTrans" cxnId="{2B0C36B8-24F1-4CE1-A1D5-9B582E36D338}">
      <dgm:prSet/>
      <dgm:spPr/>
      <dgm:t>
        <a:bodyPr/>
        <a:lstStyle/>
        <a:p>
          <a:endParaRPr lang="en-AU"/>
        </a:p>
      </dgm:t>
    </dgm:pt>
    <dgm:pt modelId="{87BA385F-A160-47F2-8CD4-6582EE4202B6}" type="sibTrans" cxnId="{2B0C36B8-24F1-4CE1-A1D5-9B582E36D338}">
      <dgm:prSet/>
      <dgm:spPr/>
      <dgm:t>
        <a:bodyPr/>
        <a:lstStyle/>
        <a:p>
          <a:endParaRPr lang="en-AU"/>
        </a:p>
      </dgm:t>
    </dgm:pt>
    <dgm:pt modelId="{55CD15D9-8E8F-4AB1-8784-567ABC3BC4A6}">
      <dgm:prSet phldrT="[Text]"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Internal non-technical</a:t>
          </a:r>
        </a:p>
      </dgm:t>
    </dgm:pt>
    <dgm:pt modelId="{E550505D-8709-4677-95BC-AE03F2C5E697}" type="parTrans" cxnId="{A9A1B259-9207-4CC9-A174-BB471C6511DE}">
      <dgm:prSet/>
      <dgm:spPr/>
      <dgm:t>
        <a:bodyPr/>
        <a:lstStyle/>
        <a:p>
          <a:endParaRPr lang="en-AU"/>
        </a:p>
      </dgm:t>
    </dgm:pt>
    <dgm:pt modelId="{FEA84AB3-DECB-4626-BB17-BCECD64DADE9}" type="sibTrans" cxnId="{A9A1B259-9207-4CC9-A174-BB471C6511DE}">
      <dgm:prSet/>
      <dgm:spPr/>
      <dgm:t>
        <a:bodyPr/>
        <a:lstStyle/>
        <a:p>
          <a:endParaRPr lang="en-AU"/>
        </a:p>
      </dgm:t>
    </dgm:pt>
    <dgm:pt modelId="{8AABE322-707B-455B-82A4-09DF0630540E}">
      <dgm:prSet phldrT="[Text]"/>
      <dgm:spPr/>
      <dgm:t>
        <a:bodyPr anchor="ctr" anchorCtr="0"/>
        <a:lstStyle/>
        <a:p>
          <a:r>
            <a:rPr lang="en-AU" dirty="0"/>
            <a:t>Management</a:t>
          </a:r>
        </a:p>
      </dgm:t>
    </dgm:pt>
    <dgm:pt modelId="{307B27D3-953E-495A-AF32-7534B7E08187}" type="parTrans" cxnId="{6B97CC50-FE90-4A93-A8A9-198A7E485629}">
      <dgm:prSet/>
      <dgm:spPr/>
      <dgm:t>
        <a:bodyPr/>
        <a:lstStyle/>
        <a:p>
          <a:endParaRPr lang="en-AU"/>
        </a:p>
      </dgm:t>
    </dgm:pt>
    <dgm:pt modelId="{7AFE6F45-9638-4DDC-8F71-DDAAB0C449CF}" type="sibTrans" cxnId="{6B97CC50-FE90-4A93-A8A9-198A7E485629}">
      <dgm:prSet/>
      <dgm:spPr/>
      <dgm:t>
        <a:bodyPr/>
        <a:lstStyle/>
        <a:p>
          <a:endParaRPr lang="en-AU"/>
        </a:p>
      </dgm:t>
    </dgm:pt>
    <dgm:pt modelId="{B78E49C1-30C1-4E2A-9DC4-F68BBC51B1CC}">
      <dgm:prSet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Technical</a:t>
          </a:r>
        </a:p>
      </dgm:t>
    </dgm:pt>
    <dgm:pt modelId="{DAD7EBF2-EBA8-4112-9E6E-A77DDCAFA962}" type="parTrans" cxnId="{36CAF33C-B36F-4F8A-8D4D-8F0B15A4962C}">
      <dgm:prSet/>
      <dgm:spPr/>
      <dgm:t>
        <a:bodyPr/>
        <a:lstStyle/>
        <a:p>
          <a:endParaRPr lang="en-AU"/>
        </a:p>
      </dgm:t>
    </dgm:pt>
    <dgm:pt modelId="{85A20CED-12F8-4AD9-BDEF-1A95AD2C277E}" type="sibTrans" cxnId="{36CAF33C-B36F-4F8A-8D4D-8F0B15A4962C}">
      <dgm:prSet/>
      <dgm:spPr/>
      <dgm:t>
        <a:bodyPr/>
        <a:lstStyle/>
        <a:p>
          <a:endParaRPr lang="en-AU"/>
        </a:p>
      </dgm:t>
    </dgm:pt>
    <dgm:pt modelId="{7DCDC5EE-A65D-40A3-94FD-28070EC1BD28}">
      <dgm:prSet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Legal, etc.</a:t>
          </a:r>
        </a:p>
      </dgm:t>
    </dgm:pt>
    <dgm:pt modelId="{B0A65791-317C-4B18-B4D6-075B1B886AF5}" type="parTrans" cxnId="{C2B01625-23F2-413E-B1CB-990219483F54}">
      <dgm:prSet/>
      <dgm:spPr/>
      <dgm:t>
        <a:bodyPr/>
        <a:lstStyle/>
        <a:p>
          <a:endParaRPr lang="en-AU"/>
        </a:p>
      </dgm:t>
    </dgm:pt>
    <dgm:pt modelId="{FB41849A-33FC-41BD-BDF1-0D984B2D7B63}" type="sibTrans" cxnId="{C2B01625-23F2-413E-B1CB-990219483F54}">
      <dgm:prSet/>
      <dgm:spPr/>
      <dgm:t>
        <a:bodyPr/>
        <a:lstStyle/>
        <a:p>
          <a:endParaRPr lang="en-AU"/>
        </a:p>
      </dgm:t>
    </dgm:pt>
    <dgm:pt modelId="{F50C00E8-E473-4C14-B94B-E9CE69A9AD46}">
      <dgm:prSet phldrT="[Text]"/>
      <dgm:spPr/>
      <dgm:t>
        <a:bodyPr anchor="ctr" anchorCtr="0"/>
        <a:lstStyle/>
        <a:p>
          <a:r>
            <a:rPr lang="en-AU" dirty="0"/>
            <a:t>Natural hazards</a:t>
          </a:r>
        </a:p>
      </dgm:t>
    </dgm:pt>
    <dgm:pt modelId="{E1CC478C-1726-485B-9745-66CD16340FCB}" type="parTrans" cxnId="{493F5494-277D-4A4B-BBBF-4A6DF4FA9166}">
      <dgm:prSet/>
      <dgm:spPr/>
      <dgm:t>
        <a:bodyPr/>
        <a:lstStyle/>
        <a:p>
          <a:endParaRPr lang="en-AU"/>
        </a:p>
      </dgm:t>
    </dgm:pt>
    <dgm:pt modelId="{E5FA624B-02DE-4AFB-B472-0D419A12C0F3}" type="sibTrans" cxnId="{493F5494-277D-4A4B-BBBF-4A6DF4FA9166}">
      <dgm:prSet/>
      <dgm:spPr/>
      <dgm:t>
        <a:bodyPr/>
        <a:lstStyle/>
        <a:p>
          <a:endParaRPr lang="en-AU"/>
        </a:p>
      </dgm:t>
    </dgm:pt>
    <dgm:pt modelId="{40733534-087D-43FB-9AAF-81035F81B874}">
      <dgm:prSet phldrT="[Text]"/>
      <dgm:spPr/>
      <dgm:t>
        <a:bodyPr anchor="ctr" anchorCtr="0"/>
        <a:lstStyle/>
        <a:p>
          <a:r>
            <a:rPr lang="en-AU" dirty="0"/>
            <a:t>Side effects</a:t>
          </a:r>
        </a:p>
      </dgm:t>
    </dgm:pt>
    <dgm:pt modelId="{100C0237-41BD-4C5E-B5D3-7C076E57F88F}" type="parTrans" cxnId="{2561E363-2C17-4FA8-A2C2-84BBB19CAE5A}">
      <dgm:prSet/>
      <dgm:spPr/>
      <dgm:t>
        <a:bodyPr/>
        <a:lstStyle/>
        <a:p>
          <a:endParaRPr lang="en-AU"/>
        </a:p>
      </dgm:t>
    </dgm:pt>
    <dgm:pt modelId="{E9DD84A3-ABAB-488B-881B-EFE38FC0E8A7}" type="sibTrans" cxnId="{2561E363-2C17-4FA8-A2C2-84BBB19CAE5A}">
      <dgm:prSet/>
      <dgm:spPr/>
      <dgm:t>
        <a:bodyPr/>
        <a:lstStyle/>
        <a:p>
          <a:endParaRPr lang="en-AU"/>
        </a:p>
      </dgm:t>
    </dgm:pt>
    <dgm:pt modelId="{7A569E27-CDE1-4DA4-BD8D-62B721B418FC}">
      <dgm:prSet phldrT="[Text]"/>
      <dgm:spPr/>
      <dgm:t>
        <a:bodyPr anchor="ctr" anchorCtr="0"/>
        <a:lstStyle/>
        <a:p>
          <a:r>
            <a:rPr lang="en-AU" dirty="0"/>
            <a:t>Completion</a:t>
          </a:r>
        </a:p>
      </dgm:t>
    </dgm:pt>
    <dgm:pt modelId="{048682E7-998E-414C-89D2-E25B2F58FBBF}" type="parTrans" cxnId="{89DF5323-2668-41A2-B669-DDB77F9326B9}">
      <dgm:prSet/>
      <dgm:spPr/>
      <dgm:t>
        <a:bodyPr/>
        <a:lstStyle/>
        <a:p>
          <a:endParaRPr lang="en-AU"/>
        </a:p>
      </dgm:t>
    </dgm:pt>
    <dgm:pt modelId="{EB60E4CA-696C-450B-9E11-493FCE94CD7F}" type="sibTrans" cxnId="{89DF5323-2668-41A2-B669-DDB77F9326B9}">
      <dgm:prSet/>
      <dgm:spPr/>
      <dgm:t>
        <a:bodyPr/>
        <a:lstStyle/>
        <a:p>
          <a:endParaRPr lang="en-AU"/>
        </a:p>
      </dgm:t>
    </dgm:pt>
    <dgm:pt modelId="{8D874942-9AA1-4DB2-85A5-526E06350DBF}">
      <dgm:prSet phldrT="[Text]"/>
      <dgm:spPr/>
      <dgm:t>
        <a:bodyPr anchor="ctr" anchorCtr="0"/>
        <a:lstStyle/>
        <a:p>
          <a:r>
            <a:rPr lang="en-AU" dirty="0"/>
            <a:t>Operational</a:t>
          </a:r>
        </a:p>
      </dgm:t>
    </dgm:pt>
    <dgm:pt modelId="{35F01FB1-6156-48EB-9F34-8D07DDA60100}" type="parTrans" cxnId="{5A97F959-33BD-4508-9E27-E01BA51672BF}">
      <dgm:prSet/>
      <dgm:spPr/>
      <dgm:t>
        <a:bodyPr/>
        <a:lstStyle/>
        <a:p>
          <a:endParaRPr lang="en-AU"/>
        </a:p>
      </dgm:t>
    </dgm:pt>
    <dgm:pt modelId="{C6CFA08B-2B31-4194-8758-8C39B3A436F0}" type="sibTrans" cxnId="{5A97F959-33BD-4508-9E27-E01BA51672BF}">
      <dgm:prSet/>
      <dgm:spPr/>
      <dgm:t>
        <a:bodyPr/>
        <a:lstStyle/>
        <a:p>
          <a:endParaRPr lang="en-AU"/>
        </a:p>
      </dgm:t>
    </dgm:pt>
    <dgm:pt modelId="{17D98A98-D71D-445D-8CD1-5939D66CC1D0}">
      <dgm:prSet phldrT="[Text]"/>
      <dgm:spPr/>
      <dgm:t>
        <a:bodyPr anchor="ctr" anchorCtr="0"/>
        <a:lstStyle/>
        <a:p>
          <a:r>
            <a:rPr lang="en-AU" dirty="0"/>
            <a:t>Environmental impacts</a:t>
          </a:r>
        </a:p>
      </dgm:t>
    </dgm:pt>
    <dgm:pt modelId="{7C51C435-F5FE-4CB9-B0C7-2C20D1D19AF7}" type="parTrans" cxnId="{D6E7F2E4-A419-4103-8BDA-718F6B030570}">
      <dgm:prSet/>
      <dgm:spPr/>
      <dgm:t>
        <a:bodyPr/>
        <a:lstStyle/>
        <a:p>
          <a:endParaRPr lang="en-AU"/>
        </a:p>
      </dgm:t>
    </dgm:pt>
    <dgm:pt modelId="{CB8EFCBA-4254-477C-B7A3-D49F9675E2D1}" type="sibTrans" cxnId="{D6E7F2E4-A419-4103-8BDA-718F6B030570}">
      <dgm:prSet/>
      <dgm:spPr/>
      <dgm:t>
        <a:bodyPr/>
        <a:lstStyle/>
        <a:p>
          <a:endParaRPr lang="en-AU"/>
        </a:p>
      </dgm:t>
    </dgm:pt>
    <dgm:pt modelId="{F5D722A7-AA83-413D-873F-D13577333F0C}">
      <dgm:prSet phldrT="[Text]"/>
      <dgm:spPr/>
      <dgm:t>
        <a:bodyPr anchor="ctr" anchorCtr="0"/>
        <a:lstStyle/>
        <a:p>
          <a:r>
            <a:rPr lang="en-AU" dirty="0"/>
            <a:t>Social impacts</a:t>
          </a:r>
        </a:p>
      </dgm:t>
    </dgm:pt>
    <dgm:pt modelId="{FC4C1F87-B8DF-456F-B54D-E188C477E2ED}" type="parTrans" cxnId="{ADBC564E-9523-4576-98A5-ABFF6EBD841B}">
      <dgm:prSet/>
      <dgm:spPr/>
      <dgm:t>
        <a:bodyPr/>
        <a:lstStyle/>
        <a:p>
          <a:endParaRPr lang="en-AU"/>
        </a:p>
      </dgm:t>
    </dgm:pt>
    <dgm:pt modelId="{F77E4CF1-261A-4457-9B7F-EA260762EAF1}" type="sibTrans" cxnId="{ADBC564E-9523-4576-98A5-ABFF6EBD841B}">
      <dgm:prSet/>
      <dgm:spPr/>
      <dgm:t>
        <a:bodyPr/>
        <a:lstStyle/>
        <a:p>
          <a:endParaRPr lang="en-AU"/>
        </a:p>
      </dgm:t>
    </dgm:pt>
    <dgm:pt modelId="{B90A75FF-8A3E-4AE8-AF7B-1E443975FB45}">
      <dgm:prSet phldrT="[Text]"/>
      <dgm:spPr/>
      <dgm:t>
        <a:bodyPr anchor="ctr" anchorCtr="0"/>
        <a:lstStyle/>
        <a:p>
          <a:r>
            <a:rPr lang="en-AU" dirty="0"/>
            <a:t>Currency exchanges</a:t>
          </a:r>
        </a:p>
      </dgm:t>
    </dgm:pt>
    <dgm:pt modelId="{27634D05-F954-437E-93F9-046510B6305F}" type="parTrans" cxnId="{DCADA761-A882-4B2C-835A-997DCE6CA2CD}">
      <dgm:prSet/>
      <dgm:spPr/>
      <dgm:t>
        <a:bodyPr/>
        <a:lstStyle/>
        <a:p>
          <a:endParaRPr lang="en-AU"/>
        </a:p>
      </dgm:t>
    </dgm:pt>
    <dgm:pt modelId="{6E73E7F7-2493-4B80-8954-5B9DFF4E73A1}" type="sibTrans" cxnId="{DCADA761-A882-4B2C-835A-997DCE6CA2CD}">
      <dgm:prSet/>
      <dgm:spPr/>
      <dgm:t>
        <a:bodyPr/>
        <a:lstStyle/>
        <a:p>
          <a:endParaRPr lang="en-AU"/>
        </a:p>
      </dgm:t>
    </dgm:pt>
    <dgm:pt modelId="{E21552EF-2EA3-42C2-9E15-B296785A683A}">
      <dgm:prSet phldrT="[Text]"/>
      <dgm:spPr/>
      <dgm:t>
        <a:bodyPr anchor="ctr" anchorCtr="0"/>
        <a:lstStyle/>
        <a:p>
          <a:r>
            <a:rPr lang="en-AU" dirty="0"/>
            <a:t>Inflation</a:t>
          </a:r>
        </a:p>
      </dgm:t>
    </dgm:pt>
    <dgm:pt modelId="{CB29823E-E7AB-4BCE-9D4F-4F6C2EE8D0A3}" type="parTrans" cxnId="{A895A66A-CB56-41C0-B2D2-58D239F8CAB3}">
      <dgm:prSet/>
      <dgm:spPr/>
      <dgm:t>
        <a:bodyPr/>
        <a:lstStyle/>
        <a:p>
          <a:endParaRPr lang="en-AU"/>
        </a:p>
      </dgm:t>
    </dgm:pt>
    <dgm:pt modelId="{76B0B4EF-E65E-48F9-AF32-854792C5CC0C}" type="sibTrans" cxnId="{A895A66A-CB56-41C0-B2D2-58D239F8CAB3}">
      <dgm:prSet/>
      <dgm:spPr/>
      <dgm:t>
        <a:bodyPr/>
        <a:lstStyle/>
        <a:p>
          <a:endParaRPr lang="en-AU"/>
        </a:p>
      </dgm:t>
    </dgm:pt>
    <dgm:pt modelId="{9153047B-FAA0-45B7-939C-3E5ACC9A0A11}">
      <dgm:prSet phldrT="[Text]"/>
      <dgm:spPr/>
      <dgm:t>
        <a:bodyPr anchor="ctr" anchorCtr="0"/>
        <a:lstStyle/>
        <a:p>
          <a:r>
            <a:rPr lang="en-AU" dirty="0"/>
            <a:t>Taxation</a:t>
          </a:r>
        </a:p>
      </dgm:t>
    </dgm:pt>
    <dgm:pt modelId="{08BC5413-0F41-4957-B1C8-A9AB5F988A36}" type="parTrans" cxnId="{5C8A9ABE-E5F2-4358-84F0-84A6D4AAF061}">
      <dgm:prSet/>
      <dgm:spPr/>
      <dgm:t>
        <a:bodyPr/>
        <a:lstStyle/>
        <a:p>
          <a:endParaRPr lang="en-AU"/>
        </a:p>
      </dgm:t>
    </dgm:pt>
    <dgm:pt modelId="{479EAD80-DF3E-4044-8E19-FCE8F71B3500}" type="sibTrans" cxnId="{5C8A9ABE-E5F2-4358-84F0-84A6D4AAF061}">
      <dgm:prSet/>
      <dgm:spPr/>
      <dgm:t>
        <a:bodyPr/>
        <a:lstStyle/>
        <a:p>
          <a:endParaRPr lang="en-AU"/>
        </a:p>
      </dgm:t>
    </dgm:pt>
    <dgm:pt modelId="{FF11D5BC-7FA0-4729-82A0-607AFF0AA07B}">
      <dgm:prSet phldrT="[Text]"/>
      <dgm:spPr/>
      <dgm:t>
        <a:bodyPr anchor="ctr" anchorCtr="0"/>
        <a:lstStyle/>
        <a:p>
          <a:r>
            <a:rPr lang="en-AU" dirty="0"/>
            <a:t>Schedule</a:t>
          </a:r>
        </a:p>
      </dgm:t>
    </dgm:pt>
    <dgm:pt modelId="{46A9BA8E-B0BF-4A9A-8460-B28C15A439AE}" type="parTrans" cxnId="{46FED7F8-A58B-437B-903C-46AF665B2FBB}">
      <dgm:prSet/>
      <dgm:spPr/>
      <dgm:t>
        <a:bodyPr/>
        <a:lstStyle/>
        <a:p>
          <a:endParaRPr lang="en-AU"/>
        </a:p>
      </dgm:t>
    </dgm:pt>
    <dgm:pt modelId="{E02B81E7-EE6D-4A00-895F-FF61BD9B7563}" type="sibTrans" cxnId="{46FED7F8-A58B-437B-903C-46AF665B2FBB}">
      <dgm:prSet/>
      <dgm:spPr/>
      <dgm:t>
        <a:bodyPr/>
        <a:lstStyle/>
        <a:p>
          <a:endParaRPr lang="en-AU"/>
        </a:p>
      </dgm:t>
    </dgm:pt>
    <dgm:pt modelId="{01029134-F104-44F3-99BA-45660C3CBAF5}">
      <dgm:prSet phldrT="[Text]"/>
      <dgm:spPr/>
      <dgm:t>
        <a:bodyPr anchor="ctr" anchorCtr="0"/>
        <a:lstStyle/>
        <a:p>
          <a:r>
            <a:rPr lang="en-AU" dirty="0"/>
            <a:t>Cost</a:t>
          </a:r>
        </a:p>
      </dgm:t>
    </dgm:pt>
    <dgm:pt modelId="{DF64EB14-6342-4FE4-8ABE-F1FD400D5751}" type="parTrans" cxnId="{CC4943E9-CD87-4E29-8BF8-AC515C1317DA}">
      <dgm:prSet/>
      <dgm:spPr/>
      <dgm:t>
        <a:bodyPr/>
        <a:lstStyle/>
        <a:p>
          <a:endParaRPr lang="en-AU"/>
        </a:p>
      </dgm:t>
    </dgm:pt>
    <dgm:pt modelId="{4AF52F10-43ED-447C-A66A-57BB0D8C9A82}" type="sibTrans" cxnId="{CC4943E9-CD87-4E29-8BF8-AC515C1317DA}">
      <dgm:prSet/>
      <dgm:spPr/>
      <dgm:t>
        <a:bodyPr/>
        <a:lstStyle/>
        <a:p>
          <a:endParaRPr lang="en-AU"/>
        </a:p>
      </dgm:t>
    </dgm:pt>
    <dgm:pt modelId="{1C3893A9-0078-4261-A69A-826F7973D018}">
      <dgm:prSet phldrT="[Text]"/>
      <dgm:spPr/>
      <dgm:t>
        <a:bodyPr anchor="ctr" anchorCtr="0"/>
        <a:lstStyle/>
        <a:p>
          <a:endParaRPr lang="en-AU" dirty="0"/>
        </a:p>
      </dgm:t>
    </dgm:pt>
    <dgm:pt modelId="{EE7CAC0A-02F5-4E6C-9C77-9DD48AB3E399}" type="parTrans" cxnId="{3B45B545-9C2F-4412-BE80-7927836E5DE5}">
      <dgm:prSet/>
      <dgm:spPr/>
      <dgm:t>
        <a:bodyPr/>
        <a:lstStyle/>
        <a:p>
          <a:endParaRPr lang="en-AU"/>
        </a:p>
      </dgm:t>
    </dgm:pt>
    <dgm:pt modelId="{8F201FD9-F87F-4A71-91BA-919702FB0E8C}" type="sibTrans" cxnId="{3B45B545-9C2F-4412-BE80-7927836E5DE5}">
      <dgm:prSet/>
      <dgm:spPr/>
      <dgm:t>
        <a:bodyPr/>
        <a:lstStyle/>
        <a:p>
          <a:endParaRPr lang="en-AU"/>
        </a:p>
      </dgm:t>
    </dgm:pt>
    <dgm:pt modelId="{6C731C92-5C66-424F-9C17-6F02032A8CE1}">
      <dgm:prSet phldrT="[Text]"/>
      <dgm:spPr/>
      <dgm:t>
        <a:bodyPr anchor="ctr" anchorCtr="0"/>
        <a:lstStyle/>
        <a:p>
          <a:endParaRPr lang="en-AU" dirty="0"/>
        </a:p>
      </dgm:t>
    </dgm:pt>
    <dgm:pt modelId="{D548E2B6-6717-4B93-A6E2-2B4C0C2CF358}" type="parTrans" cxnId="{8F495140-552D-453B-9ADA-FF9B1875782F}">
      <dgm:prSet/>
      <dgm:spPr/>
      <dgm:t>
        <a:bodyPr/>
        <a:lstStyle/>
        <a:p>
          <a:endParaRPr lang="en-AU"/>
        </a:p>
      </dgm:t>
    </dgm:pt>
    <dgm:pt modelId="{37637C79-7E7B-4DE7-8451-79D57C6E67C8}" type="sibTrans" cxnId="{8F495140-552D-453B-9ADA-FF9B1875782F}">
      <dgm:prSet/>
      <dgm:spPr/>
      <dgm:t>
        <a:bodyPr/>
        <a:lstStyle/>
        <a:p>
          <a:endParaRPr lang="en-AU"/>
        </a:p>
      </dgm:t>
    </dgm:pt>
    <dgm:pt modelId="{B4468B46-5ED4-42D3-9C88-8E60FCE7FDE2}">
      <dgm:prSet phldrT="[Text]"/>
      <dgm:spPr/>
      <dgm:t>
        <a:bodyPr anchor="ctr" anchorCtr="0"/>
        <a:lstStyle/>
        <a:p>
          <a:r>
            <a:rPr lang="en-AU" dirty="0"/>
            <a:t>Cash flow</a:t>
          </a:r>
        </a:p>
      </dgm:t>
    </dgm:pt>
    <dgm:pt modelId="{D26DD717-538B-4239-B776-D2C092E96921}" type="parTrans" cxnId="{70CE3929-C80B-4C58-A229-D514CFE774D3}">
      <dgm:prSet/>
      <dgm:spPr/>
      <dgm:t>
        <a:bodyPr/>
        <a:lstStyle/>
        <a:p>
          <a:endParaRPr lang="en-AU"/>
        </a:p>
      </dgm:t>
    </dgm:pt>
    <dgm:pt modelId="{C4109928-7568-41AC-87EA-7397DEE6C933}" type="sibTrans" cxnId="{70CE3929-C80B-4C58-A229-D514CFE774D3}">
      <dgm:prSet/>
      <dgm:spPr/>
      <dgm:t>
        <a:bodyPr/>
        <a:lstStyle/>
        <a:p>
          <a:endParaRPr lang="en-AU"/>
        </a:p>
      </dgm:t>
    </dgm:pt>
    <dgm:pt modelId="{4D61F9C1-0379-478C-A2E8-B5DD377E6952}">
      <dgm:prSet phldrT="[Text]"/>
      <dgm:spPr/>
      <dgm:t>
        <a:bodyPr anchor="ctr" anchorCtr="0"/>
        <a:lstStyle/>
        <a:p>
          <a:r>
            <a:rPr lang="en-AU" dirty="0"/>
            <a:t>Loss of potential</a:t>
          </a:r>
        </a:p>
      </dgm:t>
    </dgm:pt>
    <dgm:pt modelId="{14841D12-8194-4634-A0B5-9F0BAC19EDBA}" type="parTrans" cxnId="{C02BD7C6-672D-40F9-829D-C1327FC58040}">
      <dgm:prSet/>
      <dgm:spPr/>
      <dgm:t>
        <a:bodyPr/>
        <a:lstStyle/>
        <a:p>
          <a:endParaRPr lang="en-AU"/>
        </a:p>
      </dgm:t>
    </dgm:pt>
    <dgm:pt modelId="{CB333C15-6A49-4CEA-94CD-194A0635B68C}" type="sibTrans" cxnId="{C02BD7C6-672D-40F9-829D-C1327FC58040}">
      <dgm:prSet/>
      <dgm:spPr/>
      <dgm:t>
        <a:bodyPr/>
        <a:lstStyle/>
        <a:p>
          <a:endParaRPr lang="en-AU"/>
        </a:p>
      </dgm:t>
    </dgm:pt>
    <dgm:pt modelId="{5AFE8FB0-9400-496D-AC06-197F5B4AC975}">
      <dgm:prSet/>
      <dgm:spPr/>
      <dgm:t>
        <a:bodyPr anchor="ctr" anchorCtr="0"/>
        <a:lstStyle/>
        <a:p>
          <a:r>
            <a:rPr lang="en-AU" dirty="0"/>
            <a:t>Changes in technology</a:t>
          </a:r>
        </a:p>
      </dgm:t>
    </dgm:pt>
    <dgm:pt modelId="{C28846EE-1573-410A-BE9B-7661ED3694BC}" type="parTrans" cxnId="{B636A7ED-F28C-4C42-934C-62D281664B57}">
      <dgm:prSet/>
      <dgm:spPr/>
      <dgm:t>
        <a:bodyPr/>
        <a:lstStyle/>
        <a:p>
          <a:endParaRPr lang="en-AU"/>
        </a:p>
      </dgm:t>
    </dgm:pt>
    <dgm:pt modelId="{C41FEEB8-6005-48F3-A2EB-566D12AF76B6}" type="sibTrans" cxnId="{B636A7ED-F28C-4C42-934C-62D281664B57}">
      <dgm:prSet/>
      <dgm:spPr/>
      <dgm:t>
        <a:bodyPr/>
        <a:lstStyle/>
        <a:p>
          <a:endParaRPr lang="en-AU"/>
        </a:p>
      </dgm:t>
    </dgm:pt>
    <dgm:pt modelId="{3BDA69FF-5090-4727-A01F-058A2F944192}">
      <dgm:prSet/>
      <dgm:spPr/>
      <dgm:t>
        <a:bodyPr anchor="ctr" anchorCtr="0"/>
        <a:lstStyle/>
        <a:p>
          <a:r>
            <a:rPr lang="en-AU" dirty="0"/>
            <a:t>Performance</a:t>
          </a:r>
        </a:p>
      </dgm:t>
    </dgm:pt>
    <dgm:pt modelId="{0E661FF2-A8D1-4D2D-A12B-A08AC3F299FC}" type="parTrans" cxnId="{DBBC5C9D-1AF7-4457-85CF-206278C0ACAA}">
      <dgm:prSet/>
      <dgm:spPr/>
      <dgm:t>
        <a:bodyPr/>
        <a:lstStyle/>
        <a:p>
          <a:endParaRPr lang="en-AU"/>
        </a:p>
      </dgm:t>
    </dgm:pt>
    <dgm:pt modelId="{3B756F75-A5D2-4740-B29C-B2480DE3E7C8}" type="sibTrans" cxnId="{DBBC5C9D-1AF7-4457-85CF-206278C0ACAA}">
      <dgm:prSet/>
      <dgm:spPr/>
      <dgm:t>
        <a:bodyPr/>
        <a:lstStyle/>
        <a:p>
          <a:endParaRPr lang="en-AU"/>
        </a:p>
      </dgm:t>
    </dgm:pt>
    <dgm:pt modelId="{84DAFA20-60F8-4562-9AFA-B90257CCDCD9}">
      <dgm:prSet/>
      <dgm:spPr/>
      <dgm:t>
        <a:bodyPr anchor="ctr" anchorCtr="0"/>
        <a:lstStyle/>
        <a:p>
          <a:endParaRPr lang="en-AU" dirty="0"/>
        </a:p>
      </dgm:t>
    </dgm:pt>
    <dgm:pt modelId="{3136B05A-33B9-4B16-ABF0-13189FF6C34C}" type="parTrans" cxnId="{4CE16BD5-47A8-453E-900D-DDE1D8E42269}">
      <dgm:prSet/>
      <dgm:spPr/>
      <dgm:t>
        <a:bodyPr/>
        <a:lstStyle/>
        <a:p>
          <a:endParaRPr lang="en-AU"/>
        </a:p>
      </dgm:t>
    </dgm:pt>
    <dgm:pt modelId="{B6A3ACA5-332F-4E78-A6BB-8C86EC8BF9FE}" type="sibTrans" cxnId="{4CE16BD5-47A8-453E-900D-DDE1D8E42269}">
      <dgm:prSet/>
      <dgm:spPr/>
      <dgm:t>
        <a:bodyPr/>
        <a:lstStyle/>
        <a:p>
          <a:endParaRPr lang="en-AU"/>
        </a:p>
      </dgm:t>
    </dgm:pt>
    <dgm:pt modelId="{B83486CC-8C97-4BB8-9B6F-B327E0506E5B}">
      <dgm:prSet/>
      <dgm:spPr/>
      <dgm:t>
        <a:bodyPr anchor="ctr" anchorCtr="0"/>
        <a:lstStyle/>
        <a:p>
          <a:r>
            <a:rPr lang="en-AU" dirty="0"/>
            <a:t>Risks specific to technology</a:t>
          </a:r>
        </a:p>
      </dgm:t>
    </dgm:pt>
    <dgm:pt modelId="{49A23827-8F6B-4C13-A172-5992440908D8}" type="parTrans" cxnId="{BC7E61FB-074C-4FA9-95DF-DBE2AF0876E7}">
      <dgm:prSet/>
      <dgm:spPr/>
      <dgm:t>
        <a:bodyPr/>
        <a:lstStyle/>
        <a:p>
          <a:endParaRPr lang="en-AU"/>
        </a:p>
      </dgm:t>
    </dgm:pt>
    <dgm:pt modelId="{3E17EAAB-74C3-45F4-8B7D-E1FB974798AD}" type="sibTrans" cxnId="{BC7E61FB-074C-4FA9-95DF-DBE2AF0876E7}">
      <dgm:prSet/>
      <dgm:spPr/>
      <dgm:t>
        <a:bodyPr/>
        <a:lstStyle/>
        <a:p>
          <a:endParaRPr lang="en-AU"/>
        </a:p>
      </dgm:t>
    </dgm:pt>
    <dgm:pt modelId="{096D36AB-840A-42A2-817C-30C488511844}">
      <dgm:prSet/>
      <dgm:spPr/>
      <dgm:t>
        <a:bodyPr anchor="ctr" anchorCtr="0"/>
        <a:lstStyle/>
        <a:p>
          <a:r>
            <a:rPr lang="en-AU" dirty="0"/>
            <a:t>Design</a:t>
          </a:r>
        </a:p>
      </dgm:t>
    </dgm:pt>
    <dgm:pt modelId="{D5A6A642-E6D7-41FD-B890-35A58E9EFF8B}" type="parTrans" cxnId="{8C197BA6-B02E-44A4-B852-6378F80A9114}">
      <dgm:prSet/>
      <dgm:spPr/>
      <dgm:t>
        <a:bodyPr/>
        <a:lstStyle/>
        <a:p>
          <a:endParaRPr lang="en-AU"/>
        </a:p>
      </dgm:t>
    </dgm:pt>
    <dgm:pt modelId="{B7167382-B452-4819-BE5B-CFBFAC92FF3D}" type="sibTrans" cxnId="{8C197BA6-B02E-44A4-B852-6378F80A9114}">
      <dgm:prSet/>
      <dgm:spPr/>
      <dgm:t>
        <a:bodyPr/>
        <a:lstStyle/>
        <a:p>
          <a:endParaRPr lang="en-AU"/>
        </a:p>
      </dgm:t>
    </dgm:pt>
    <dgm:pt modelId="{D66DC3DB-0D44-45FF-8BFF-153981C03DC6}">
      <dgm:prSet/>
      <dgm:spPr/>
      <dgm:t>
        <a:bodyPr anchor="ctr" anchorCtr="0"/>
        <a:lstStyle/>
        <a:p>
          <a:r>
            <a:rPr lang="en-AU" dirty="0"/>
            <a:t>Sheer size or complexity of project</a:t>
          </a:r>
        </a:p>
      </dgm:t>
    </dgm:pt>
    <dgm:pt modelId="{E3ADB0E3-40CD-40A4-909C-CFF349E42606}" type="parTrans" cxnId="{43B45A36-CA4C-4481-97FE-67C9AC70C1FE}">
      <dgm:prSet/>
      <dgm:spPr/>
      <dgm:t>
        <a:bodyPr/>
        <a:lstStyle/>
        <a:p>
          <a:endParaRPr lang="en-AU"/>
        </a:p>
      </dgm:t>
    </dgm:pt>
    <dgm:pt modelId="{0DDDA0AE-A2A2-4A2A-93C0-A447E30C8A89}" type="sibTrans" cxnId="{43B45A36-CA4C-4481-97FE-67C9AC70C1FE}">
      <dgm:prSet/>
      <dgm:spPr/>
      <dgm:t>
        <a:bodyPr/>
        <a:lstStyle/>
        <a:p>
          <a:endParaRPr lang="en-AU"/>
        </a:p>
      </dgm:t>
    </dgm:pt>
    <dgm:pt modelId="{C3E6530C-8B5D-40DE-B43E-FA9CB37D2D80}">
      <dgm:prSet/>
      <dgm:spPr/>
      <dgm:t>
        <a:bodyPr anchor="ctr" anchorCtr="0"/>
        <a:lstStyle/>
        <a:p>
          <a:r>
            <a:rPr lang="en-AU" dirty="0"/>
            <a:t>Licences</a:t>
          </a:r>
        </a:p>
      </dgm:t>
    </dgm:pt>
    <dgm:pt modelId="{689F17E7-B1DB-41F6-AB5F-20058E7801DA}" type="parTrans" cxnId="{580B4F5A-3B15-4559-A092-DA9F160971F8}">
      <dgm:prSet/>
      <dgm:spPr/>
      <dgm:t>
        <a:bodyPr/>
        <a:lstStyle/>
        <a:p>
          <a:endParaRPr lang="en-AU"/>
        </a:p>
      </dgm:t>
    </dgm:pt>
    <dgm:pt modelId="{D86B44DA-9E87-4882-97B9-F3981D800C5D}" type="sibTrans" cxnId="{580B4F5A-3B15-4559-A092-DA9F160971F8}">
      <dgm:prSet/>
      <dgm:spPr/>
      <dgm:t>
        <a:bodyPr/>
        <a:lstStyle/>
        <a:p>
          <a:endParaRPr lang="en-AU"/>
        </a:p>
      </dgm:t>
    </dgm:pt>
    <dgm:pt modelId="{387EC4A7-D414-4F66-9641-A55172121063}">
      <dgm:prSet/>
      <dgm:spPr/>
      <dgm:t>
        <a:bodyPr anchor="ctr" anchorCtr="0"/>
        <a:lstStyle/>
        <a:p>
          <a:r>
            <a:rPr lang="en-AU" dirty="0"/>
            <a:t>Patent rights</a:t>
          </a:r>
        </a:p>
      </dgm:t>
    </dgm:pt>
    <dgm:pt modelId="{78222327-452A-4154-A15A-4FA872359B07}" type="parTrans" cxnId="{EC77A69E-D42A-4E7C-B8EE-A6DA95B6B84C}">
      <dgm:prSet/>
      <dgm:spPr/>
      <dgm:t>
        <a:bodyPr/>
        <a:lstStyle/>
        <a:p>
          <a:endParaRPr lang="en-AU"/>
        </a:p>
      </dgm:t>
    </dgm:pt>
    <dgm:pt modelId="{25E13902-1B9B-41D7-8BAD-00AEC7D5CAFB}" type="sibTrans" cxnId="{EC77A69E-D42A-4E7C-B8EE-A6DA95B6B84C}">
      <dgm:prSet/>
      <dgm:spPr/>
      <dgm:t>
        <a:bodyPr/>
        <a:lstStyle/>
        <a:p>
          <a:endParaRPr lang="en-AU"/>
        </a:p>
      </dgm:t>
    </dgm:pt>
    <dgm:pt modelId="{08EBE5A7-2E72-4E9A-A10A-C7FBE693BD34}">
      <dgm:prSet/>
      <dgm:spPr/>
      <dgm:t>
        <a:bodyPr anchor="ctr" anchorCtr="0"/>
        <a:lstStyle/>
        <a:p>
          <a:r>
            <a:rPr lang="en-AU" dirty="0"/>
            <a:t>Contractual</a:t>
          </a:r>
        </a:p>
      </dgm:t>
    </dgm:pt>
    <dgm:pt modelId="{AC735521-0C83-4D1E-A1FB-F09A99C0A211}" type="parTrans" cxnId="{589029DE-5534-4BA0-8C7B-32CE5D61BDE8}">
      <dgm:prSet/>
      <dgm:spPr/>
      <dgm:t>
        <a:bodyPr/>
        <a:lstStyle/>
        <a:p>
          <a:endParaRPr lang="en-AU"/>
        </a:p>
      </dgm:t>
    </dgm:pt>
    <dgm:pt modelId="{66F8494E-7DFE-4D04-9581-F2F07F1EEB22}" type="sibTrans" cxnId="{589029DE-5534-4BA0-8C7B-32CE5D61BDE8}">
      <dgm:prSet/>
      <dgm:spPr/>
      <dgm:t>
        <a:bodyPr/>
        <a:lstStyle/>
        <a:p>
          <a:endParaRPr lang="en-AU"/>
        </a:p>
      </dgm:t>
    </dgm:pt>
    <dgm:pt modelId="{C9ACCC8E-5A32-4409-A1A1-2BC1F1864D40}">
      <dgm:prSet/>
      <dgm:spPr/>
      <dgm:t>
        <a:bodyPr anchor="ctr" anchorCtr="0"/>
        <a:lstStyle/>
        <a:p>
          <a:r>
            <a:rPr lang="en-AU" dirty="0"/>
            <a:t>Outsider suit</a:t>
          </a:r>
        </a:p>
      </dgm:t>
    </dgm:pt>
    <dgm:pt modelId="{C7D39BEF-DA1A-4470-A17C-BB59454231DC}" type="parTrans" cxnId="{B177F341-7CE3-4931-97E9-CF54CA4D7B4E}">
      <dgm:prSet/>
      <dgm:spPr/>
      <dgm:t>
        <a:bodyPr/>
        <a:lstStyle/>
        <a:p>
          <a:endParaRPr lang="en-AU"/>
        </a:p>
      </dgm:t>
    </dgm:pt>
    <dgm:pt modelId="{C5ED964D-071F-4F5C-AC3B-7611040E28C4}" type="sibTrans" cxnId="{B177F341-7CE3-4931-97E9-CF54CA4D7B4E}">
      <dgm:prSet/>
      <dgm:spPr/>
      <dgm:t>
        <a:bodyPr/>
        <a:lstStyle/>
        <a:p>
          <a:endParaRPr lang="en-AU"/>
        </a:p>
      </dgm:t>
    </dgm:pt>
    <dgm:pt modelId="{8C17A7F0-C447-4E5B-BCE1-3C01A7C6508C}">
      <dgm:prSet/>
      <dgm:spPr/>
      <dgm:t>
        <a:bodyPr anchor="ctr" anchorCtr="0"/>
        <a:lstStyle/>
        <a:p>
          <a:r>
            <a:rPr lang="en-AU" dirty="0"/>
            <a:t>Insider suit</a:t>
          </a:r>
        </a:p>
      </dgm:t>
    </dgm:pt>
    <dgm:pt modelId="{5505CB27-9AA9-4A9D-A8A6-6F3B2C0A406F}" type="parTrans" cxnId="{1B09582F-BF90-49ED-8431-6B50D1041C46}">
      <dgm:prSet/>
      <dgm:spPr/>
      <dgm:t>
        <a:bodyPr/>
        <a:lstStyle/>
        <a:p>
          <a:endParaRPr lang="en-AU"/>
        </a:p>
      </dgm:t>
    </dgm:pt>
    <dgm:pt modelId="{3BAE198B-509A-4A39-BD75-C67E5722E064}" type="sibTrans" cxnId="{1B09582F-BF90-49ED-8431-6B50D1041C46}">
      <dgm:prSet/>
      <dgm:spPr/>
      <dgm:t>
        <a:bodyPr/>
        <a:lstStyle/>
        <a:p>
          <a:endParaRPr lang="en-AU"/>
        </a:p>
      </dgm:t>
    </dgm:pt>
    <dgm:pt modelId="{ED1C57EF-E596-4E9D-BC65-A2D4741B1A9A}">
      <dgm:prSet/>
      <dgm:spPr/>
      <dgm:t>
        <a:bodyPr anchor="ctr" anchorCtr="0"/>
        <a:lstStyle/>
        <a:p>
          <a:r>
            <a:rPr lang="en-AU" dirty="0"/>
            <a:t>Force major</a:t>
          </a:r>
        </a:p>
      </dgm:t>
    </dgm:pt>
    <dgm:pt modelId="{799EA49A-F1A5-4AC0-A0AB-D3B79BE35902}" type="parTrans" cxnId="{8A2A6961-6ACB-4FA1-968F-2A9E6288A858}">
      <dgm:prSet/>
      <dgm:spPr/>
      <dgm:t>
        <a:bodyPr/>
        <a:lstStyle/>
        <a:p>
          <a:endParaRPr lang="en-AU"/>
        </a:p>
      </dgm:t>
    </dgm:pt>
    <dgm:pt modelId="{36EF7E28-5FF2-498B-B06F-C342B48B47AC}" type="sibTrans" cxnId="{8A2A6961-6ACB-4FA1-968F-2A9E6288A858}">
      <dgm:prSet/>
      <dgm:spPr/>
      <dgm:t>
        <a:bodyPr/>
        <a:lstStyle/>
        <a:p>
          <a:endParaRPr lang="en-AU"/>
        </a:p>
      </dgm:t>
    </dgm:pt>
    <dgm:pt modelId="{4BAC815D-9F0C-44AB-B273-5469A01D6DF9}" type="pres">
      <dgm:prSet presAssocID="{10DF0B21-3443-4043-B15A-2DBDB2196E40}" presName="Name0" presStyleCnt="0">
        <dgm:presLayoutVars>
          <dgm:dir/>
          <dgm:animLvl val="lvl"/>
          <dgm:resizeHandles val="exact"/>
        </dgm:presLayoutVars>
      </dgm:prSet>
      <dgm:spPr/>
    </dgm:pt>
    <dgm:pt modelId="{F354E246-327C-430C-8B90-A009478E0A17}" type="pres">
      <dgm:prSet presAssocID="{5887FF25-C77D-43AB-93F4-6EA73FF0CDF5}" presName="composite" presStyleCnt="0"/>
      <dgm:spPr/>
    </dgm:pt>
    <dgm:pt modelId="{CD17DE31-0F4C-4387-815B-4F372C9AB584}" type="pres">
      <dgm:prSet presAssocID="{5887FF25-C77D-43AB-93F4-6EA73FF0CDF5}" presName="parTx" presStyleLbl="alignNode1" presStyleIdx="0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D3721FE8-3FCE-42E4-B847-596F8446E0D4}" type="pres">
      <dgm:prSet presAssocID="{5887FF25-C77D-43AB-93F4-6EA73FF0CDF5}" presName="desTx" presStyleLbl="alignAccFollowNode1" presStyleIdx="0" presStyleCnt="5" custLinFactNeighborX="-261" custLinFactNeighborY="-7815">
        <dgm:presLayoutVars>
          <dgm:bulletEnabled val="1"/>
        </dgm:presLayoutVars>
      </dgm:prSet>
      <dgm:spPr/>
    </dgm:pt>
    <dgm:pt modelId="{D00B1D46-FEF5-4401-BC04-92375F792328}" type="pres">
      <dgm:prSet presAssocID="{D183DBC1-EE03-43AE-8A9C-888A240269F5}" presName="space" presStyleCnt="0"/>
      <dgm:spPr/>
    </dgm:pt>
    <dgm:pt modelId="{B24FF27D-713E-438D-804B-A8D4F1B9F55A}" type="pres">
      <dgm:prSet presAssocID="{DB72933F-3ADF-4DC2-8739-1D22E85D34BA}" presName="composite" presStyleCnt="0"/>
      <dgm:spPr/>
    </dgm:pt>
    <dgm:pt modelId="{543BE3B4-7551-4D3E-A02B-C0237204EF2D}" type="pres">
      <dgm:prSet presAssocID="{DB72933F-3ADF-4DC2-8739-1D22E85D34BA}" presName="parTx" presStyleLbl="alignNode1" presStyleIdx="1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25F5C05C-4116-4E61-93A0-044EB8BB9A9B}" type="pres">
      <dgm:prSet presAssocID="{DB72933F-3ADF-4DC2-8739-1D22E85D34BA}" presName="desTx" presStyleLbl="alignAccFollowNode1" presStyleIdx="1" presStyleCnt="5" custLinFactNeighborX="-261" custLinFactNeighborY="-7815">
        <dgm:presLayoutVars>
          <dgm:bulletEnabled val="1"/>
        </dgm:presLayoutVars>
      </dgm:prSet>
      <dgm:spPr/>
    </dgm:pt>
    <dgm:pt modelId="{C035AEE1-5749-41CE-9B59-20E29AB01D76}" type="pres">
      <dgm:prSet presAssocID="{156496A8-8C06-4D56-9794-C58E5790A112}" presName="space" presStyleCnt="0"/>
      <dgm:spPr/>
    </dgm:pt>
    <dgm:pt modelId="{B0AE42DF-81EF-4496-BCB8-65DFB4D4DEFE}" type="pres">
      <dgm:prSet presAssocID="{55CD15D9-8E8F-4AB1-8784-567ABC3BC4A6}" presName="composite" presStyleCnt="0"/>
      <dgm:spPr/>
    </dgm:pt>
    <dgm:pt modelId="{92A03D09-4AA8-40AD-952C-B06508E098EF}" type="pres">
      <dgm:prSet presAssocID="{55CD15D9-8E8F-4AB1-8784-567ABC3BC4A6}" presName="parTx" presStyleLbl="alignNode1" presStyleIdx="2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F06F518F-271A-407A-8697-EBF7F22DFEE7}" type="pres">
      <dgm:prSet presAssocID="{55CD15D9-8E8F-4AB1-8784-567ABC3BC4A6}" presName="desTx" presStyleLbl="alignAccFollowNode1" presStyleIdx="2" presStyleCnt="5" custLinFactNeighborX="-261" custLinFactNeighborY="-7815">
        <dgm:presLayoutVars>
          <dgm:bulletEnabled val="1"/>
        </dgm:presLayoutVars>
      </dgm:prSet>
      <dgm:spPr/>
    </dgm:pt>
    <dgm:pt modelId="{C54709F9-B997-4DCB-9A52-3534E72D7C39}" type="pres">
      <dgm:prSet presAssocID="{FEA84AB3-DECB-4626-BB17-BCECD64DADE9}" presName="space" presStyleCnt="0"/>
      <dgm:spPr/>
    </dgm:pt>
    <dgm:pt modelId="{261D3E36-F1C3-4371-B989-42C43FD039BC}" type="pres">
      <dgm:prSet presAssocID="{B78E49C1-30C1-4E2A-9DC4-F68BBC51B1CC}" presName="composite" presStyleCnt="0"/>
      <dgm:spPr/>
    </dgm:pt>
    <dgm:pt modelId="{E4CD653F-FE3B-435A-B3B5-C22EFCF2E0EF}" type="pres">
      <dgm:prSet presAssocID="{B78E49C1-30C1-4E2A-9DC4-F68BBC51B1CC}" presName="parTx" presStyleLbl="alignNode1" presStyleIdx="3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106DC0D5-A21F-4055-8759-F93910D061DD}" type="pres">
      <dgm:prSet presAssocID="{B78E49C1-30C1-4E2A-9DC4-F68BBC51B1CC}" presName="desTx" presStyleLbl="alignAccFollowNode1" presStyleIdx="3" presStyleCnt="5" custLinFactNeighborX="-261" custLinFactNeighborY="-7815">
        <dgm:presLayoutVars>
          <dgm:bulletEnabled val="1"/>
        </dgm:presLayoutVars>
      </dgm:prSet>
      <dgm:spPr/>
    </dgm:pt>
    <dgm:pt modelId="{54CAAA72-F117-4D7E-93B8-82F5A4E95F3D}" type="pres">
      <dgm:prSet presAssocID="{85A20CED-12F8-4AD9-BDEF-1A95AD2C277E}" presName="space" presStyleCnt="0"/>
      <dgm:spPr/>
    </dgm:pt>
    <dgm:pt modelId="{FA55BD06-BC98-4F79-89DB-9BCCA4ED143D}" type="pres">
      <dgm:prSet presAssocID="{7DCDC5EE-A65D-40A3-94FD-28070EC1BD28}" presName="composite" presStyleCnt="0"/>
      <dgm:spPr/>
    </dgm:pt>
    <dgm:pt modelId="{4A1B7E1E-C09D-4DE2-A30B-A208E9B1C99B}" type="pres">
      <dgm:prSet presAssocID="{7DCDC5EE-A65D-40A3-94FD-28070EC1BD28}" presName="parTx" presStyleLbl="alignNode1" presStyleIdx="4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A0BC220B-4AC9-4FFB-8308-2C20C8139BA7}" type="pres">
      <dgm:prSet presAssocID="{7DCDC5EE-A65D-40A3-94FD-28070EC1BD28}" presName="desTx" presStyleLbl="alignAccFollowNode1" presStyleIdx="4" presStyleCnt="5" custLinFactNeighborX="-261" custLinFactNeighborY="-7815">
        <dgm:presLayoutVars>
          <dgm:bulletEnabled val="1"/>
        </dgm:presLayoutVars>
      </dgm:prSet>
      <dgm:spPr/>
    </dgm:pt>
  </dgm:ptLst>
  <dgm:cxnLst>
    <dgm:cxn modelId="{12982004-A138-47FD-A3C1-FCE480503A52}" type="presOf" srcId="{8AABE322-707B-455B-82A4-09DF0630540E}" destId="{F06F518F-271A-407A-8697-EBF7F22DFEE7}" srcOrd="0" destOrd="0" presId="urn:microsoft.com/office/officeart/2005/8/layout/hList1"/>
    <dgm:cxn modelId="{CFE63514-1331-4151-B0AB-1B65EC5B00C7}" type="presOf" srcId="{08EBE5A7-2E72-4E9A-A10A-C7FBE693BD34}" destId="{A0BC220B-4AC9-4FFB-8308-2C20C8139BA7}" srcOrd="0" destOrd="2" presId="urn:microsoft.com/office/officeart/2005/8/layout/hList1"/>
    <dgm:cxn modelId="{20684318-B838-4D99-8E12-965C1D7B3B2E}" type="presOf" srcId="{387EC4A7-D414-4F66-9641-A55172121063}" destId="{A0BC220B-4AC9-4FFB-8308-2C20C8139BA7}" srcOrd="0" destOrd="1" presId="urn:microsoft.com/office/officeart/2005/8/layout/hList1"/>
    <dgm:cxn modelId="{FDA05122-C311-470E-A48A-E269F3A0F128}" type="presOf" srcId="{4D61F9C1-0379-478C-A2E8-B5DD377E6952}" destId="{F06F518F-271A-407A-8697-EBF7F22DFEE7}" srcOrd="0" destOrd="4" presId="urn:microsoft.com/office/officeart/2005/8/layout/hList1"/>
    <dgm:cxn modelId="{7769CC22-CD7B-4BA3-89BF-0163D0139248}" type="presOf" srcId="{7A569E27-CDE1-4DA4-BD8D-62B721B418FC}" destId="{D3721FE8-3FCE-42E4-B847-596F8446E0D4}" srcOrd="0" destOrd="4" presId="urn:microsoft.com/office/officeart/2005/8/layout/hList1"/>
    <dgm:cxn modelId="{89DF5323-2668-41A2-B669-DDB77F9326B9}" srcId="{5887FF25-C77D-43AB-93F4-6EA73FF0CDF5}" destId="{7A569E27-CDE1-4DA4-BD8D-62B721B418FC}" srcOrd="4" destOrd="0" parTransId="{048682E7-998E-414C-89D2-E25B2F58FBBF}" sibTransId="{EB60E4CA-696C-450B-9E11-493FCE94CD7F}"/>
    <dgm:cxn modelId="{C2B01625-23F2-413E-B1CB-990219483F54}" srcId="{10DF0B21-3443-4043-B15A-2DBDB2196E40}" destId="{7DCDC5EE-A65D-40A3-94FD-28070EC1BD28}" srcOrd="4" destOrd="0" parTransId="{B0A65791-317C-4B18-B4D6-075B1B886AF5}" sibTransId="{FB41849A-33FC-41BD-BDF1-0D984B2D7B63}"/>
    <dgm:cxn modelId="{70CE3929-C80B-4C58-A229-D514CFE774D3}" srcId="{55CD15D9-8E8F-4AB1-8784-567ABC3BC4A6}" destId="{B4468B46-5ED4-42D3-9C88-8E60FCE7FDE2}" srcOrd="3" destOrd="0" parTransId="{D26DD717-538B-4239-B776-D2C092E96921}" sibTransId="{C4109928-7568-41AC-87EA-7397DEE6C933}"/>
    <dgm:cxn modelId="{E876AB2E-4323-4D49-880A-1D7CB3FCEBE1}" type="presOf" srcId="{F5D722A7-AA83-413D-873F-D13577333F0C}" destId="{25F5C05C-4116-4E61-93A0-044EB8BB9A9B}" srcOrd="0" destOrd="3" presId="urn:microsoft.com/office/officeart/2005/8/layout/hList1"/>
    <dgm:cxn modelId="{1B09582F-BF90-49ED-8431-6B50D1041C46}" srcId="{7DCDC5EE-A65D-40A3-94FD-28070EC1BD28}" destId="{8C17A7F0-C447-4E5B-BCE1-3C01A7C6508C}" srcOrd="4" destOrd="0" parTransId="{5505CB27-9AA9-4A9D-A8A6-6F3B2C0A406F}" sibTransId="{3BAE198B-509A-4A39-BD75-C67E5722E064}"/>
    <dgm:cxn modelId="{43B45A36-CA4C-4481-97FE-67C9AC70C1FE}" srcId="{B78E49C1-30C1-4E2A-9DC4-F68BBC51B1CC}" destId="{D66DC3DB-0D44-45FF-8BFF-153981C03DC6}" srcOrd="4" destOrd="0" parTransId="{E3ADB0E3-40CD-40A4-909C-CFF349E42606}" sibTransId="{0DDDA0AE-A2A2-4A2A-93C0-A447E30C8A89}"/>
    <dgm:cxn modelId="{36CAF33C-B36F-4F8A-8D4D-8F0B15A4962C}" srcId="{10DF0B21-3443-4043-B15A-2DBDB2196E40}" destId="{B78E49C1-30C1-4E2A-9DC4-F68BBC51B1CC}" srcOrd="3" destOrd="0" parTransId="{DAD7EBF2-EBA8-4112-9E6E-A77DDCAFA962}" sibTransId="{85A20CED-12F8-4AD9-BDEF-1A95AD2C277E}"/>
    <dgm:cxn modelId="{08F24D3E-B478-47D4-AA1A-37219C8B995F}" type="presOf" srcId="{8EB7CDB9-19DB-433E-B434-C505AE4072A5}" destId="{D3721FE8-3FCE-42E4-B847-596F8446E0D4}" srcOrd="0" destOrd="2" presId="urn:microsoft.com/office/officeart/2005/8/layout/hList1"/>
    <dgm:cxn modelId="{ACE04940-4715-4DAF-9A76-4E6037DADAC1}" type="presOf" srcId="{17D98A98-D71D-445D-8CD1-5939D66CC1D0}" destId="{25F5C05C-4116-4E61-93A0-044EB8BB9A9B}" srcOrd="0" destOrd="2" presId="urn:microsoft.com/office/officeart/2005/8/layout/hList1"/>
    <dgm:cxn modelId="{8F495140-552D-453B-9ADA-FF9B1875782F}" srcId="{55CD15D9-8E8F-4AB1-8784-567ABC3BC4A6}" destId="{6C731C92-5C66-424F-9C17-6F02032A8CE1}" srcOrd="5" destOrd="0" parTransId="{D548E2B6-6717-4B93-A6E2-2B4C0C2CF358}" sibTransId="{37637C79-7E7B-4DE7-8451-79D57C6E67C8}"/>
    <dgm:cxn modelId="{B177F341-7CE3-4931-97E9-CF54CA4D7B4E}" srcId="{7DCDC5EE-A65D-40A3-94FD-28070EC1BD28}" destId="{C9ACCC8E-5A32-4409-A1A1-2BC1F1864D40}" srcOrd="3" destOrd="0" parTransId="{C7D39BEF-DA1A-4470-A17C-BB59454231DC}" sibTransId="{C5ED964D-071F-4F5C-AC3B-7611040E28C4}"/>
    <dgm:cxn modelId="{3B45B545-9C2F-4412-BE80-7927836E5DE5}" srcId="{55CD15D9-8E8F-4AB1-8784-567ABC3BC4A6}" destId="{1C3893A9-0078-4261-A69A-826F7973D018}" srcOrd="6" destOrd="0" parTransId="{EE7CAC0A-02F5-4E6C-9C77-9DD48AB3E399}" sibTransId="{8F201FD9-F87F-4A71-91BA-919702FB0E8C}"/>
    <dgm:cxn modelId="{ADBC564E-9523-4576-98A5-ABFF6EBD841B}" srcId="{DB72933F-3ADF-4DC2-8739-1D22E85D34BA}" destId="{F5D722A7-AA83-413D-873F-D13577333F0C}" srcOrd="3" destOrd="0" parTransId="{FC4C1F87-B8DF-456F-B54D-E188C477E2ED}" sibTransId="{F77E4CF1-261A-4457-9B7F-EA260762EAF1}"/>
    <dgm:cxn modelId="{FAD7244F-F9CA-4180-B4F0-8712149D3ECF}" type="presOf" srcId="{6C731C92-5C66-424F-9C17-6F02032A8CE1}" destId="{F06F518F-271A-407A-8697-EBF7F22DFEE7}" srcOrd="0" destOrd="5" presId="urn:microsoft.com/office/officeart/2005/8/layout/hList1"/>
    <dgm:cxn modelId="{6D8F414F-CFC8-4DD2-ADD0-1B1184FB955B}" type="presOf" srcId="{9153047B-FAA0-45B7-939C-3E5ACC9A0A11}" destId="{25F5C05C-4116-4E61-93A0-044EB8BB9A9B}" srcOrd="0" destOrd="6" presId="urn:microsoft.com/office/officeart/2005/8/layout/hList1"/>
    <dgm:cxn modelId="{6B97CC50-FE90-4A93-A8A9-198A7E485629}" srcId="{55CD15D9-8E8F-4AB1-8784-567ABC3BC4A6}" destId="{8AABE322-707B-455B-82A4-09DF0630540E}" srcOrd="0" destOrd="0" parTransId="{307B27D3-953E-495A-AF32-7534B7E08187}" sibTransId="{7AFE6F45-9638-4DDC-8F71-DDAAB0C449CF}"/>
    <dgm:cxn modelId="{B4478453-6162-4053-BB55-69B296BEDAC9}" type="presOf" srcId="{01029134-F104-44F3-99BA-45660C3CBAF5}" destId="{F06F518F-271A-407A-8697-EBF7F22DFEE7}" srcOrd="0" destOrd="2" presId="urn:microsoft.com/office/officeart/2005/8/layout/hList1"/>
    <dgm:cxn modelId="{A9A1B259-9207-4CC9-A174-BB471C6511DE}" srcId="{10DF0B21-3443-4043-B15A-2DBDB2196E40}" destId="{55CD15D9-8E8F-4AB1-8784-567ABC3BC4A6}" srcOrd="2" destOrd="0" parTransId="{E550505D-8709-4677-95BC-AE03F2C5E697}" sibTransId="{FEA84AB3-DECB-4626-BB17-BCECD64DADE9}"/>
    <dgm:cxn modelId="{5A97F959-33BD-4508-9E27-E01BA51672BF}" srcId="{DB72933F-3ADF-4DC2-8739-1D22E85D34BA}" destId="{8D874942-9AA1-4DB2-85A5-526E06350DBF}" srcOrd="1" destOrd="0" parTransId="{35F01FB1-6156-48EB-9F34-8D07DDA60100}" sibTransId="{C6CFA08B-2B31-4194-8758-8C39B3A436F0}"/>
    <dgm:cxn modelId="{580B4F5A-3B15-4559-A092-DA9F160971F8}" srcId="{7DCDC5EE-A65D-40A3-94FD-28070EC1BD28}" destId="{C3E6530C-8B5D-40DE-B43E-FA9CB37D2D80}" srcOrd="0" destOrd="0" parTransId="{689F17E7-B1DB-41F6-AB5F-20058E7801DA}" sibTransId="{D86B44DA-9E87-4882-97B9-F3981D800C5D}"/>
    <dgm:cxn modelId="{AC41995C-406B-4F4A-BC6E-8FC0427EEFE7}" type="presOf" srcId="{DB72933F-3ADF-4DC2-8739-1D22E85D34BA}" destId="{543BE3B4-7551-4D3E-A02B-C0237204EF2D}" srcOrd="0" destOrd="0" presId="urn:microsoft.com/office/officeart/2005/8/layout/hList1"/>
    <dgm:cxn modelId="{E677175E-711C-4B1F-95C7-EF1631850136}" type="presOf" srcId="{B4468B46-5ED4-42D3-9C88-8E60FCE7FDE2}" destId="{F06F518F-271A-407A-8697-EBF7F22DFEE7}" srcOrd="0" destOrd="3" presId="urn:microsoft.com/office/officeart/2005/8/layout/hList1"/>
    <dgm:cxn modelId="{CB361F5F-6B10-4FFB-8918-DD823DBC9F01}" type="presOf" srcId="{1A959DC1-51F9-4883-8181-3D2A6CA518A9}" destId="{25F5C05C-4116-4E61-93A0-044EB8BB9A9B}" srcOrd="0" destOrd="0" presId="urn:microsoft.com/office/officeart/2005/8/layout/hList1"/>
    <dgm:cxn modelId="{A7B4455F-92D9-4581-8895-BD32F3A0BCF8}" type="presOf" srcId="{1C3893A9-0078-4261-A69A-826F7973D018}" destId="{F06F518F-271A-407A-8697-EBF7F22DFEE7}" srcOrd="0" destOrd="6" presId="urn:microsoft.com/office/officeart/2005/8/layout/hList1"/>
    <dgm:cxn modelId="{8A2A6961-6ACB-4FA1-968F-2A9E6288A858}" srcId="{7DCDC5EE-A65D-40A3-94FD-28070EC1BD28}" destId="{ED1C57EF-E596-4E9D-BC65-A2D4741B1A9A}" srcOrd="5" destOrd="0" parTransId="{799EA49A-F1A5-4AC0-A0AB-D3B79BE35902}" sibTransId="{36EF7E28-5FF2-498B-B06F-C342B48B47AC}"/>
    <dgm:cxn modelId="{DCADA761-A882-4B2C-835A-997DCE6CA2CD}" srcId="{DB72933F-3ADF-4DC2-8739-1D22E85D34BA}" destId="{B90A75FF-8A3E-4AE8-AF7B-1E443975FB45}" srcOrd="4" destOrd="0" parTransId="{27634D05-F954-437E-93F9-046510B6305F}" sibTransId="{6E73E7F7-2493-4B80-8954-5B9DFF4E73A1}"/>
    <dgm:cxn modelId="{2561E363-2C17-4FA8-A2C2-84BBB19CAE5A}" srcId="{5887FF25-C77D-43AB-93F4-6EA73FF0CDF5}" destId="{40733534-087D-43FB-9AAF-81035F81B874}" srcOrd="3" destOrd="0" parTransId="{100C0237-41BD-4C5E-B5D3-7C076E57F88F}" sibTransId="{E9DD84A3-ABAB-488B-881B-EFE38FC0E8A7}"/>
    <dgm:cxn modelId="{A895A66A-CB56-41C0-B2D2-58D239F8CAB3}" srcId="{DB72933F-3ADF-4DC2-8739-1D22E85D34BA}" destId="{E21552EF-2EA3-42C2-9E15-B296785A683A}" srcOrd="5" destOrd="0" parTransId="{CB29823E-E7AB-4BCE-9D4F-4F6C2EE8D0A3}" sibTransId="{76B0B4EF-E65E-48F9-AF32-854792C5CC0C}"/>
    <dgm:cxn modelId="{B660156B-F1B8-4245-BE4F-FEEEA162C240}" type="presOf" srcId="{7DCDC5EE-A65D-40A3-94FD-28070EC1BD28}" destId="{4A1B7E1E-C09D-4DE2-A30B-A208E9B1C99B}" srcOrd="0" destOrd="0" presId="urn:microsoft.com/office/officeart/2005/8/layout/hList1"/>
    <dgm:cxn modelId="{E8719578-22F1-41E5-8313-55D67E08A267}" type="presOf" srcId="{E056D4BA-D311-40AD-9A1A-F978308A78F7}" destId="{D3721FE8-3FCE-42E4-B847-596F8446E0D4}" srcOrd="0" destOrd="0" presId="urn:microsoft.com/office/officeart/2005/8/layout/hList1"/>
    <dgm:cxn modelId="{FDEC097E-2D46-4CC3-A877-4080F208334C}" type="presOf" srcId="{40733534-087D-43FB-9AAF-81035F81B874}" destId="{D3721FE8-3FCE-42E4-B847-596F8446E0D4}" srcOrd="0" destOrd="3" presId="urn:microsoft.com/office/officeart/2005/8/layout/hList1"/>
    <dgm:cxn modelId="{1EBDFE7E-E1CA-4D0B-97D8-12BE84B81720}" srcId="{10DF0B21-3443-4043-B15A-2DBDB2196E40}" destId="{DB72933F-3ADF-4DC2-8739-1D22E85D34BA}" srcOrd="1" destOrd="0" parTransId="{62584D91-4CFC-4AC3-90A7-19884CD77531}" sibTransId="{156496A8-8C06-4D56-9794-C58E5790A112}"/>
    <dgm:cxn modelId="{0FF69C81-E9BD-4C63-87BE-0DF717A14E0F}" type="presOf" srcId="{096D36AB-840A-42A2-817C-30C488511844}" destId="{106DC0D5-A21F-4055-8759-F93910D061DD}" srcOrd="0" destOrd="3" presId="urn:microsoft.com/office/officeart/2005/8/layout/hList1"/>
    <dgm:cxn modelId="{73B51D82-D632-4A84-8357-0EFDCA215A95}" srcId="{10DF0B21-3443-4043-B15A-2DBDB2196E40}" destId="{5887FF25-C77D-43AB-93F4-6EA73FF0CDF5}" srcOrd="0" destOrd="0" parTransId="{89AB559F-DFEB-4F89-946B-FBFB757CD287}" sibTransId="{D183DBC1-EE03-43AE-8A9C-888A240269F5}"/>
    <dgm:cxn modelId="{4776C88C-C397-4D8F-B9FE-33465D42DB38}" type="presOf" srcId="{84DAFA20-60F8-4562-9AFA-B90257CCDCD9}" destId="{106DC0D5-A21F-4055-8759-F93910D061DD}" srcOrd="0" destOrd="5" presId="urn:microsoft.com/office/officeart/2005/8/layout/hList1"/>
    <dgm:cxn modelId="{8C2ED48F-C4DE-4557-89C5-0BC2B7FCA757}" type="presOf" srcId="{5AFE8FB0-9400-496D-AC06-197F5B4AC975}" destId="{106DC0D5-A21F-4055-8759-F93910D061DD}" srcOrd="0" destOrd="0" presId="urn:microsoft.com/office/officeart/2005/8/layout/hList1"/>
    <dgm:cxn modelId="{493F5494-277D-4A4B-BBBF-4A6DF4FA9166}" srcId="{5887FF25-C77D-43AB-93F4-6EA73FF0CDF5}" destId="{F50C00E8-E473-4C14-B94B-E9CE69A9AD46}" srcOrd="1" destOrd="0" parTransId="{E1CC478C-1726-485B-9745-66CD16340FCB}" sibTransId="{E5FA624B-02DE-4AFB-B472-0D419A12C0F3}"/>
    <dgm:cxn modelId="{3A164995-015D-4C53-8673-19E66F386A8C}" type="presOf" srcId="{55CD15D9-8E8F-4AB1-8784-567ABC3BC4A6}" destId="{92A03D09-4AA8-40AD-952C-B06508E098EF}" srcOrd="0" destOrd="0" presId="urn:microsoft.com/office/officeart/2005/8/layout/hList1"/>
    <dgm:cxn modelId="{DBBC5C9D-1AF7-4457-85CF-206278C0ACAA}" srcId="{B78E49C1-30C1-4E2A-9DC4-F68BBC51B1CC}" destId="{3BDA69FF-5090-4727-A01F-058A2F944192}" srcOrd="1" destOrd="0" parTransId="{0E661FF2-A8D1-4D2D-A12B-A08AC3F299FC}" sibTransId="{3B756F75-A5D2-4740-B29C-B2480DE3E7C8}"/>
    <dgm:cxn modelId="{EC77A69E-D42A-4E7C-B8EE-A6DA95B6B84C}" srcId="{7DCDC5EE-A65D-40A3-94FD-28070EC1BD28}" destId="{387EC4A7-D414-4F66-9641-A55172121063}" srcOrd="1" destOrd="0" parTransId="{78222327-452A-4154-A15A-4FA872359B07}" sibTransId="{25E13902-1B9B-41D7-8BAD-00AEC7D5CAFB}"/>
    <dgm:cxn modelId="{592176A4-5B8C-4DD5-99B8-E6C8FCFB7809}" type="presOf" srcId="{FF11D5BC-7FA0-4729-82A0-607AFF0AA07B}" destId="{F06F518F-271A-407A-8697-EBF7F22DFEE7}" srcOrd="0" destOrd="1" presId="urn:microsoft.com/office/officeart/2005/8/layout/hList1"/>
    <dgm:cxn modelId="{F20B51A5-43BB-4AD2-B0D8-45E16C6B7335}" type="presOf" srcId="{8D874942-9AA1-4DB2-85A5-526E06350DBF}" destId="{25F5C05C-4116-4E61-93A0-044EB8BB9A9B}" srcOrd="0" destOrd="1" presId="urn:microsoft.com/office/officeart/2005/8/layout/hList1"/>
    <dgm:cxn modelId="{8C197BA6-B02E-44A4-B852-6378F80A9114}" srcId="{B78E49C1-30C1-4E2A-9DC4-F68BBC51B1CC}" destId="{096D36AB-840A-42A2-817C-30C488511844}" srcOrd="3" destOrd="0" parTransId="{D5A6A642-E6D7-41FD-B890-35A58E9EFF8B}" sibTransId="{B7167382-B452-4819-BE5B-CFBFAC92FF3D}"/>
    <dgm:cxn modelId="{63E91BAC-ED49-471A-AF97-E3C9538B412B}" type="presOf" srcId="{F50C00E8-E473-4C14-B94B-E9CE69A9AD46}" destId="{D3721FE8-3FCE-42E4-B847-596F8446E0D4}" srcOrd="0" destOrd="1" presId="urn:microsoft.com/office/officeart/2005/8/layout/hList1"/>
    <dgm:cxn modelId="{862B44AF-78D6-4851-907A-C8FE734ADE2D}" type="presOf" srcId="{B90A75FF-8A3E-4AE8-AF7B-1E443975FB45}" destId="{25F5C05C-4116-4E61-93A0-044EB8BB9A9B}" srcOrd="0" destOrd="4" presId="urn:microsoft.com/office/officeart/2005/8/layout/hList1"/>
    <dgm:cxn modelId="{C447DBB2-83E2-4590-9A7E-723E51F7B1B5}" type="presOf" srcId="{E21552EF-2EA3-42C2-9E15-B296785A683A}" destId="{25F5C05C-4116-4E61-93A0-044EB8BB9A9B}" srcOrd="0" destOrd="5" presId="urn:microsoft.com/office/officeart/2005/8/layout/hList1"/>
    <dgm:cxn modelId="{26E178B3-3367-47C5-A02E-750A1A9C9B0B}" type="presOf" srcId="{8C17A7F0-C447-4E5B-BCE1-3C01A7C6508C}" destId="{A0BC220B-4AC9-4FFB-8308-2C20C8139BA7}" srcOrd="0" destOrd="4" presId="urn:microsoft.com/office/officeart/2005/8/layout/hList1"/>
    <dgm:cxn modelId="{D2DACFB5-46EC-41C8-A612-42C3F5BEB6CC}" type="presOf" srcId="{D66DC3DB-0D44-45FF-8BFF-153981C03DC6}" destId="{106DC0D5-A21F-4055-8759-F93910D061DD}" srcOrd="0" destOrd="4" presId="urn:microsoft.com/office/officeart/2005/8/layout/hList1"/>
    <dgm:cxn modelId="{2B0C36B8-24F1-4CE1-A1D5-9B582E36D338}" srcId="{DB72933F-3ADF-4DC2-8739-1D22E85D34BA}" destId="{1A959DC1-51F9-4883-8181-3D2A6CA518A9}" srcOrd="0" destOrd="0" parTransId="{DE7C72B6-7286-4F82-9209-55965F518A51}" sibTransId="{87BA385F-A160-47F2-8CD4-6582EE4202B6}"/>
    <dgm:cxn modelId="{5C8A9ABE-E5F2-4358-84F0-84A6D4AAF061}" srcId="{DB72933F-3ADF-4DC2-8739-1D22E85D34BA}" destId="{9153047B-FAA0-45B7-939C-3E5ACC9A0A11}" srcOrd="6" destOrd="0" parTransId="{08BC5413-0F41-4957-B1C8-A9AB5F988A36}" sibTransId="{479EAD80-DF3E-4044-8E19-FCE8F71B3500}"/>
    <dgm:cxn modelId="{02A049C4-F40C-4DFA-8C43-C4974BE11C06}" type="presOf" srcId="{C3E6530C-8B5D-40DE-B43E-FA9CB37D2D80}" destId="{A0BC220B-4AC9-4FFB-8308-2C20C8139BA7}" srcOrd="0" destOrd="0" presId="urn:microsoft.com/office/officeart/2005/8/layout/hList1"/>
    <dgm:cxn modelId="{CFC9B7C4-AD6F-48DE-8ED7-F921E368DE8E}" type="presOf" srcId="{C9ACCC8E-5A32-4409-A1A1-2BC1F1864D40}" destId="{A0BC220B-4AC9-4FFB-8308-2C20C8139BA7}" srcOrd="0" destOrd="3" presId="urn:microsoft.com/office/officeart/2005/8/layout/hList1"/>
    <dgm:cxn modelId="{C02BD7C6-672D-40F9-829D-C1327FC58040}" srcId="{55CD15D9-8E8F-4AB1-8784-567ABC3BC4A6}" destId="{4D61F9C1-0379-478C-A2E8-B5DD377E6952}" srcOrd="4" destOrd="0" parTransId="{14841D12-8194-4634-A0B5-9F0BAC19EDBA}" sibTransId="{CB333C15-6A49-4CEA-94CD-194A0635B68C}"/>
    <dgm:cxn modelId="{4BA389C8-3FE3-46CD-B719-4A876D4A8575}" srcId="{5887FF25-C77D-43AB-93F4-6EA73FF0CDF5}" destId="{E056D4BA-D311-40AD-9A1A-F978308A78F7}" srcOrd="0" destOrd="0" parTransId="{EA5F2C5F-6666-4540-AC9C-A0F7D6763E1D}" sibTransId="{3D87DC5A-140C-4A99-A2E0-F83CC4F3BEA4}"/>
    <dgm:cxn modelId="{E69499CE-F6D7-4C37-BFD6-9586F49BD2B9}" type="presOf" srcId="{B78E49C1-30C1-4E2A-9DC4-F68BBC51B1CC}" destId="{E4CD653F-FE3B-435A-B3B5-C22EFCF2E0EF}" srcOrd="0" destOrd="0" presId="urn:microsoft.com/office/officeart/2005/8/layout/hList1"/>
    <dgm:cxn modelId="{4CE16BD5-47A8-453E-900D-DDE1D8E42269}" srcId="{B78E49C1-30C1-4E2A-9DC4-F68BBC51B1CC}" destId="{84DAFA20-60F8-4562-9AFA-B90257CCDCD9}" srcOrd="5" destOrd="0" parTransId="{3136B05A-33B9-4B16-ABF0-13189FF6C34C}" sibTransId="{B6A3ACA5-332F-4E78-A6BB-8C86EC8BF9FE}"/>
    <dgm:cxn modelId="{8CB807D6-2E43-4F37-9FED-0C40518E7451}" type="presOf" srcId="{B83486CC-8C97-4BB8-9B6F-B327E0506E5B}" destId="{106DC0D5-A21F-4055-8759-F93910D061DD}" srcOrd="0" destOrd="2" presId="urn:microsoft.com/office/officeart/2005/8/layout/hList1"/>
    <dgm:cxn modelId="{589029DE-5534-4BA0-8C7B-32CE5D61BDE8}" srcId="{7DCDC5EE-A65D-40A3-94FD-28070EC1BD28}" destId="{08EBE5A7-2E72-4E9A-A10A-C7FBE693BD34}" srcOrd="2" destOrd="0" parTransId="{AC735521-0C83-4D1E-A1FB-F09A99C0A211}" sibTransId="{66F8494E-7DFE-4D04-9581-F2F07F1EEB22}"/>
    <dgm:cxn modelId="{D6E7F2E4-A419-4103-8BDA-718F6B030570}" srcId="{DB72933F-3ADF-4DC2-8739-1D22E85D34BA}" destId="{17D98A98-D71D-445D-8CD1-5939D66CC1D0}" srcOrd="2" destOrd="0" parTransId="{7C51C435-F5FE-4CB9-B0C7-2C20D1D19AF7}" sibTransId="{CB8EFCBA-4254-477C-B7A3-D49F9675E2D1}"/>
    <dgm:cxn modelId="{6C576AE5-0E7F-42FC-9B79-441D4E5A138C}" srcId="{5887FF25-C77D-43AB-93F4-6EA73FF0CDF5}" destId="{8EB7CDB9-19DB-433E-B434-C505AE4072A5}" srcOrd="2" destOrd="0" parTransId="{F052C963-2624-4474-B8C6-4A03CCF3F383}" sibTransId="{DFD0E3CF-1A9A-4FF3-86A5-E84FB9233786}"/>
    <dgm:cxn modelId="{CC4943E9-CD87-4E29-8BF8-AC515C1317DA}" srcId="{55CD15D9-8E8F-4AB1-8784-567ABC3BC4A6}" destId="{01029134-F104-44F3-99BA-45660C3CBAF5}" srcOrd="2" destOrd="0" parTransId="{DF64EB14-6342-4FE4-8ABE-F1FD400D5751}" sibTransId="{4AF52F10-43ED-447C-A66A-57BB0D8C9A82}"/>
    <dgm:cxn modelId="{527961EB-06CA-480C-A29C-2733B9578523}" type="presOf" srcId="{ED1C57EF-E596-4E9D-BC65-A2D4741B1A9A}" destId="{A0BC220B-4AC9-4FFB-8308-2C20C8139BA7}" srcOrd="0" destOrd="5" presId="urn:microsoft.com/office/officeart/2005/8/layout/hList1"/>
    <dgm:cxn modelId="{3AD2D7EB-79F9-4D7A-AA3A-1EF8E5969245}" type="presOf" srcId="{5887FF25-C77D-43AB-93F4-6EA73FF0CDF5}" destId="{CD17DE31-0F4C-4387-815B-4F372C9AB584}" srcOrd="0" destOrd="0" presId="urn:microsoft.com/office/officeart/2005/8/layout/hList1"/>
    <dgm:cxn modelId="{B636A7ED-F28C-4C42-934C-62D281664B57}" srcId="{B78E49C1-30C1-4E2A-9DC4-F68BBC51B1CC}" destId="{5AFE8FB0-9400-496D-AC06-197F5B4AC975}" srcOrd="0" destOrd="0" parTransId="{C28846EE-1573-410A-BE9B-7661ED3694BC}" sibTransId="{C41FEEB8-6005-48F3-A2EB-566D12AF76B6}"/>
    <dgm:cxn modelId="{68E09EF7-1150-4F46-8892-6B1809581091}" type="presOf" srcId="{10DF0B21-3443-4043-B15A-2DBDB2196E40}" destId="{4BAC815D-9F0C-44AB-B273-5469A01D6DF9}" srcOrd="0" destOrd="0" presId="urn:microsoft.com/office/officeart/2005/8/layout/hList1"/>
    <dgm:cxn modelId="{46FED7F8-A58B-437B-903C-46AF665B2FBB}" srcId="{55CD15D9-8E8F-4AB1-8784-567ABC3BC4A6}" destId="{FF11D5BC-7FA0-4729-82A0-607AFF0AA07B}" srcOrd="1" destOrd="0" parTransId="{46A9BA8E-B0BF-4A9A-8460-B28C15A439AE}" sibTransId="{E02B81E7-EE6D-4A00-895F-FF61BD9B7563}"/>
    <dgm:cxn modelId="{BC7E61FB-074C-4FA9-95DF-DBE2AF0876E7}" srcId="{B78E49C1-30C1-4E2A-9DC4-F68BBC51B1CC}" destId="{B83486CC-8C97-4BB8-9B6F-B327E0506E5B}" srcOrd="2" destOrd="0" parTransId="{49A23827-8F6B-4C13-A172-5992440908D8}" sibTransId="{3E17EAAB-74C3-45F4-8B7D-E1FB974798AD}"/>
    <dgm:cxn modelId="{D484C7FB-EEC2-4D22-BF4E-186DE6F3A501}" type="presOf" srcId="{3BDA69FF-5090-4727-A01F-058A2F944192}" destId="{106DC0D5-A21F-4055-8759-F93910D061DD}" srcOrd="0" destOrd="1" presId="urn:microsoft.com/office/officeart/2005/8/layout/hList1"/>
    <dgm:cxn modelId="{6F74E587-2CE0-406E-8BF8-BF91625FBBA7}" type="presParOf" srcId="{4BAC815D-9F0C-44AB-B273-5469A01D6DF9}" destId="{F354E246-327C-430C-8B90-A009478E0A17}" srcOrd="0" destOrd="0" presId="urn:microsoft.com/office/officeart/2005/8/layout/hList1"/>
    <dgm:cxn modelId="{C2104295-52D2-47C3-9849-DF5EEC957484}" type="presParOf" srcId="{F354E246-327C-430C-8B90-A009478E0A17}" destId="{CD17DE31-0F4C-4387-815B-4F372C9AB584}" srcOrd="0" destOrd="0" presId="urn:microsoft.com/office/officeart/2005/8/layout/hList1"/>
    <dgm:cxn modelId="{E1E97186-52F0-4CB0-A278-4A3CDB4E5F30}" type="presParOf" srcId="{F354E246-327C-430C-8B90-A009478E0A17}" destId="{D3721FE8-3FCE-42E4-B847-596F8446E0D4}" srcOrd="1" destOrd="0" presId="urn:microsoft.com/office/officeart/2005/8/layout/hList1"/>
    <dgm:cxn modelId="{3E0D94F8-1708-46F4-A5F0-DC284772D2D7}" type="presParOf" srcId="{4BAC815D-9F0C-44AB-B273-5469A01D6DF9}" destId="{D00B1D46-FEF5-4401-BC04-92375F792328}" srcOrd="1" destOrd="0" presId="urn:microsoft.com/office/officeart/2005/8/layout/hList1"/>
    <dgm:cxn modelId="{C219C42F-6C31-4963-B7DF-FFC266D7DB01}" type="presParOf" srcId="{4BAC815D-9F0C-44AB-B273-5469A01D6DF9}" destId="{B24FF27D-713E-438D-804B-A8D4F1B9F55A}" srcOrd="2" destOrd="0" presId="urn:microsoft.com/office/officeart/2005/8/layout/hList1"/>
    <dgm:cxn modelId="{07E00394-2678-48F2-A8D0-AF7C91F9317C}" type="presParOf" srcId="{B24FF27D-713E-438D-804B-A8D4F1B9F55A}" destId="{543BE3B4-7551-4D3E-A02B-C0237204EF2D}" srcOrd="0" destOrd="0" presId="urn:microsoft.com/office/officeart/2005/8/layout/hList1"/>
    <dgm:cxn modelId="{2DC58058-C80B-49EA-8990-203DCEBF14D4}" type="presParOf" srcId="{B24FF27D-713E-438D-804B-A8D4F1B9F55A}" destId="{25F5C05C-4116-4E61-93A0-044EB8BB9A9B}" srcOrd="1" destOrd="0" presId="urn:microsoft.com/office/officeart/2005/8/layout/hList1"/>
    <dgm:cxn modelId="{C9DBD845-EFFA-4703-8985-FF4D6DC13322}" type="presParOf" srcId="{4BAC815D-9F0C-44AB-B273-5469A01D6DF9}" destId="{C035AEE1-5749-41CE-9B59-20E29AB01D76}" srcOrd="3" destOrd="0" presId="urn:microsoft.com/office/officeart/2005/8/layout/hList1"/>
    <dgm:cxn modelId="{EC5A80CB-A693-421B-B3BB-C3F2C7172BAE}" type="presParOf" srcId="{4BAC815D-9F0C-44AB-B273-5469A01D6DF9}" destId="{B0AE42DF-81EF-4496-BCB8-65DFB4D4DEFE}" srcOrd="4" destOrd="0" presId="urn:microsoft.com/office/officeart/2005/8/layout/hList1"/>
    <dgm:cxn modelId="{39B6E16F-D64C-48BC-B60A-65F086A4DB90}" type="presParOf" srcId="{B0AE42DF-81EF-4496-BCB8-65DFB4D4DEFE}" destId="{92A03D09-4AA8-40AD-952C-B06508E098EF}" srcOrd="0" destOrd="0" presId="urn:microsoft.com/office/officeart/2005/8/layout/hList1"/>
    <dgm:cxn modelId="{5640DA27-C809-4E85-8F31-907A03575503}" type="presParOf" srcId="{B0AE42DF-81EF-4496-BCB8-65DFB4D4DEFE}" destId="{F06F518F-271A-407A-8697-EBF7F22DFEE7}" srcOrd="1" destOrd="0" presId="urn:microsoft.com/office/officeart/2005/8/layout/hList1"/>
    <dgm:cxn modelId="{17D26BE1-4013-47AE-9BA7-B8963261D633}" type="presParOf" srcId="{4BAC815D-9F0C-44AB-B273-5469A01D6DF9}" destId="{C54709F9-B997-4DCB-9A52-3534E72D7C39}" srcOrd="5" destOrd="0" presId="urn:microsoft.com/office/officeart/2005/8/layout/hList1"/>
    <dgm:cxn modelId="{2FF48277-9B0E-4D49-9006-D0935C03D76A}" type="presParOf" srcId="{4BAC815D-9F0C-44AB-B273-5469A01D6DF9}" destId="{261D3E36-F1C3-4371-B989-42C43FD039BC}" srcOrd="6" destOrd="0" presId="urn:microsoft.com/office/officeart/2005/8/layout/hList1"/>
    <dgm:cxn modelId="{9A39CB62-E6C6-4973-8359-F3575BEEBAED}" type="presParOf" srcId="{261D3E36-F1C3-4371-B989-42C43FD039BC}" destId="{E4CD653F-FE3B-435A-B3B5-C22EFCF2E0EF}" srcOrd="0" destOrd="0" presId="urn:microsoft.com/office/officeart/2005/8/layout/hList1"/>
    <dgm:cxn modelId="{EF8E768F-8E93-4C76-98E7-21BBC106E740}" type="presParOf" srcId="{261D3E36-F1C3-4371-B989-42C43FD039BC}" destId="{106DC0D5-A21F-4055-8759-F93910D061DD}" srcOrd="1" destOrd="0" presId="urn:microsoft.com/office/officeart/2005/8/layout/hList1"/>
    <dgm:cxn modelId="{646F46EC-6F41-41A9-9089-E793887EBFDA}" type="presParOf" srcId="{4BAC815D-9F0C-44AB-B273-5469A01D6DF9}" destId="{54CAAA72-F117-4D7E-93B8-82F5A4E95F3D}" srcOrd="7" destOrd="0" presId="urn:microsoft.com/office/officeart/2005/8/layout/hList1"/>
    <dgm:cxn modelId="{FBE22448-039F-43B4-BD6E-A8D5FF55F311}" type="presParOf" srcId="{4BAC815D-9F0C-44AB-B273-5469A01D6DF9}" destId="{FA55BD06-BC98-4F79-89DB-9BCCA4ED143D}" srcOrd="8" destOrd="0" presId="urn:microsoft.com/office/officeart/2005/8/layout/hList1"/>
    <dgm:cxn modelId="{8ECBD3CC-26F2-436F-8718-2D3B1B47CBC4}" type="presParOf" srcId="{FA55BD06-BC98-4F79-89DB-9BCCA4ED143D}" destId="{4A1B7E1E-C09D-4DE2-A30B-A208E9B1C99B}" srcOrd="0" destOrd="0" presId="urn:microsoft.com/office/officeart/2005/8/layout/hList1"/>
    <dgm:cxn modelId="{29FC2C1B-02C2-4A2A-AC5D-43C7A2478B54}" type="presParOf" srcId="{FA55BD06-BC98-4F79-89DB-9BCCA4ED143D}" destId="{A0BC220B-4AC9-4FFB-8308-2C20C8139BA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DF0B21-3443-4043-B15A-2DBDB2196E40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5887FF25-C77D-43AB-93F4-6EA73FF0CDF5}">
      <dgm:prSet phldrT="[Text]"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External unpredictable</a:t>
          </a:r>
        </a:p>
      </dgm:t>
    </dgm:pt>
    <dgm:pt modelId="{89AB559F-DFEB-4F89-946B-FBFB757CD287}" type="parTrans" cxnId="{73B51D82-D632-4A84-8357-0EFDCA215A95}">
      <dgm:prSet/>
      <dgm:spPr/>
      <dgm:t>
        <a:bodyPr/>
        <a:lstStyle/>
        <a:p>
          <a:endParaRPr lang="en-AU"/>
        </a:p>
      </dgm:t>
    </dgm:pt>
    <dgm:pt modelId="{D183DBC1-EE03-43AE-8A9C-888A240269F5}" type="sibTrans" cxnId="{73B51D82-D632-4A84-8357-0EFDCA215A95}">
      <dgm:prSet/>
      <dgm:spPr/>
      <dgm:t>
        <a:bodyPr/>
        <a:lstStyle/>
        <a:p>
          <a:endParaRPr lang="en-AU"/>
        </a:p>
      </dgm:t>
    </dgm:pt>
    <dgm:pt modelId="{E056D4BA-D311-40AD-9A1A-F978308A78F7}">
      <dgm:prSet phldrT="[Text]"/>
      <dgm:spPr/>
      <dgm:t>
        <a:bodyPr anchor="ctr" anchorCtr="0"/>
        <a:lstStyle/>
        <a:p>
          <a:endParaRPr lang="en-AU" dirty="0"/>
        </a:p>
      </dgm:t>
    </dgm:pt>
    <dgm:pt modelId="{EA5F2C5F-6666-4540-AC9C-A0F7D6763E1D}" type="parTrans" cxnId="{4BA389C8-3FE3-46CD-B719-4A876D4A8575}">
      <dgm:prSet/>
      <dgm:spPr/>
      <dgm:t>
        <a:bodyPr/>
        <a:lstStyle/>
        <a:p>
          <a:endParaRPr lang="en-AU"/>
        </a:p>
      </dgm:t>
    </dgm:pt>
    <dgm:pt modelId="{3D87DC5A-140C-4A99-A2E0-F83CC4F3BEA4}" type="sibTrans" cxnId="{4BA389C8-3FE3-46CD-B719-4A876D4A8575}">
      <dgm:prSet/>
      <dgm:spPr/>
      <dgm:t>
        <a:bodyPr/>
        <a:lstStyle/>
        <a:p>
          <a:endParaRPr lang="en-AU"/>
        </a:p>
      </dgm:t>
    </dgm:pt>
    <dgm:pt modelId="{DB72933F-3ADF-4DC2-8739-1D22E85D34BA}">
      <dgm:prSet phldrT="[Text]"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External predictable</a:t>
          </a:r>
        </a:p>
      </dgm:t>
    </dgm:pt>
    <dgm:pt modelId="{62584D91-4CFC-4AC3-90A7-19884CD77531}" type="parTrans" cxnId="{1EBDFE7E-E1CA-4D0B-97D8-12BE84B81720}">
      <dgm:prSet/>
      <dgm:spPr/>
      <dgm:t>
        <a:bodyPr/>
        <a:lstStyle/>
        <a:p>
          <a:endParaRPr lang="en-AU"/>
        </a:p>
      </dgm:t>
    </dgm:pt>
    <dgm:pt modelId="{156496A8-8C06-4D56-9794-C58E5790A112}" type="sibTrans" cxnId="{1EBDFE7E-E1CA-4D0B-97D8-12BE84B81720}">
      <dgm:prSet/>
      <dgm:spPr/>
      <dgm:t>
        <a:bodyPr/>
        <a:lstStyle/>
        <a:p>
          <a:endParaRPr lang="en-AU"/>
        </a:p>
      </dgm:t>
    </dgm:pt>
    <dgm:pt modelId="{1A959DC1-51F9-4883-8181-3D2A6CA518A9}">
      <dgm:prSet phldrT="[Text]"/>
      <dgm:spPr/>
      <dgm:t>
        <a:bodyPr anchor="ctr" anchorCtr="0"/>
        <a:lstStyle/>
        <a:p>
          <a:endParaRPr lang="en-AU" dirty="0"/>
        </a:p>
      </dgm:t>
    </dgm:pt>
    <dgm:pt modelId="{DE7C72B6-7286-4F82-9209-55965F518A51}" type="parTrans" cxnId="{2B0C36B8-24F1-4CE1-A1D5-9B582E36D338}">
      <dgm:prSet/>
      <dgm:spPr/>
      <dgm:t>
        <a:bodyPr/>
        <a:lstStyle/>
        <a:p>
          <a:endParaRPr lang="en-AU"/>
        </a:p>
      </dgm:t>
    </dgm:pt>
    <dgm:pt modelId="{87BA385F-A160-47F2-8CD4-6582EE4202B6}" type="sibTrans" cxnId="{2B0C36B8-24F1-4CE1-A1D5-9B582E36D338}">
      <dgm:prSet/>
      <dgm:spPr/>
      <dgm:t>
        <a:bodyPr/>
        <a:lstStyle/>
        <a:p>
          <a:endParaRPr lang="en-AU"/>
        </a:p>
      </dgm:t>
    </dgm:pt>
    <dgm:pt modelId="{55CD15D9-8E8F-4AB1-8784-567ABC3BC4A6}">
      <dgm:prSet phldrT="[Text]"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Internal non-technical</a:t>
          </a:r>
        </a:p>
      </dgm:t>
    </dgm:pt>
    <dgm:pt modelId="{E550505D-8709-4677-95BC-AE03F2C5E697}" type="parTrans" cxnId="{A9A1B259-9207-4CC9-A174-BB471C6511DE}">
      <dgm:prSet/>
      <dgm:spPr/>
      <dgm:t>
        <a:bodyPr/>
        <a:lstStyle/>
        <a:p>
          <a:endParaRPr lang="en-AU"/>
        </a:p>
      </dgm:t>
    </dgm:pt>
    <dgm:pt modelId="{FEA84AB3-DECB-4626-BB17-BCECD64DADE9}" type="sibTrans" cxnId="{A9A1B259-9207-4CC9-A174-BB471C6511DE}">
      <dgm:prSet/>
      <dgm:spPr/>
      <dgm:t>
        <a:bodyPr/>
        <a:lstStyle/>
        <a:p>
          <a:endParaRPr lang="en-AU"/>
        </a:p>
      </dgm:t>
    </dgm:pt>
    <dgm:pt modelId="{8AABE322-707B-455B-82A4-09DF0630540E}">
      <dgm:prSet phldrT="[Text]"/>
      <dgm:spPr/>
      <dgm:t>
        <a:bodyPr anchor="ctr" anchorCtr="0"/>
        <a:lstStyle/>
        <a:p>
          <a:endParaRPr lang="en-AU" dirty="0"/>
        </a:p>
      </dgm:t>
    </dgm:pt>
    <dgm:pt modelId="{307B27D3-953E-495A-AF32-7534B7E08187}" type="parTrans" cxnId="{6B97CC50-FE90-4A93-A8A9-198A7E485629}">
      <dgm:prSet/>
      <dgm:spPr/>
      <dgm:t>
        <a:bodyPr/>
        <a:lstStyle/>
        <a:p>
          <a:endParaRPr lang="en-AU"/>
        </a:p>
      </dgm:t>
    </dgm:pt>
    <dgm:pt modelId="{7AFE6F45-9638-4DDC-8F71-DDAAB0C449CF}" type="sibTrans" cxnId="{6B97CC50-FE90-4A93-A8A9-198A7E485629}">
      <dgm:prSet/>
      <dgm:spPr/>
      <dgm:t>
        <a:bodyPr/>
        <a:lstStyle/>
        <a:p>
          <a:endParaRPr lang="en-AU"/>
        </a:p>
      </dgm:t>
    </dgm:pt>
    <dgm:pt modelId="{B78E49C1-30C1-4E2A-9DC4-F68BBC51B1CC}">
      <dgm:prSet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Technical</a:t>
          </a:r>
        </a:p>
      </dgm:t>
    </dgm:pt>
    <dgm:pt modelId="{DAD7EBF2-EBA8-4112-9E6E-A77DDCAFA962}" type="parTrans" cxnId="{36CAF33C-B36F-4F8A-8D4D-8F0B15A4962C}">
      <dgm:prSet/>
      <dgm:spPr/>
      <dgm:t>
        <a:bodyPr/>
        <a:lstStyle/>
        <a:p>
          <a:endParaRPr lang="en-AU"/>
        </a:p>
      </dgm:t>
    </dgm:pt>
    <dgm:pt modelId="{85A20CED-12F8-4AD9-BDEF-1A95AD2C277E}" type="sibTrans" cxnId="{36CAF33C-B36F-4F8A-8D4D-8F0B15A4962C}">
      <dgm:prSet/>
      <dgm:spPr/>
      <dgm:t>
        <a:bodyPr/>
        <a:lstStyle/>
        <a:p>
          <a:endParaRPr lang="en-AU"/>
        </a:p>
      </dgm:t>
    </dgm:pt>
    <dgm:pt modelId="{7DCDC5EE-A65D-40A3-94FD-28070EC1BD28}">
      <dgm:prSet/>
      <dgm:spPr/>
      <dgm:t>
        <a:bodyPr anchor="ctr" anchorCtr="0"/>
        <a:lstStyle/>
        <a:p>
          <a:r>
            <a:rPr lang="en-AU" b="1" dirty="0">
              <a:solidFill>
                <a:schemeClr val="tx1"/>
              </a:solidFill>
            </a:rPr>
            <a:t>Legal</a:t>
          </a:r>
        </a:p>
      </dgm:t>
    </dgm:pt>
    <dgm:pt modelId="{B0A65791-317C-4B18-B4D6-075B1B886AF5}" type="parTrans" cxnId="{C2B01625-23F2-413E-B1CB-990219483F54}">
      <dgm:prSet/>
      <dgm:spPr/>
      <dgm:t>
        <a:bodyPr/>
        <a:lstStyle/>
        <a:p>
          <a:endParaRPr lang="en-AU"/>
        </a:p>
      </dgm:t>
    </dgm:pt>
    <dgm:pt modelId="{FB41849A-33FC-41BD-BDF1-0D984B2D7B63}" type="sibTrans" cxnId="{C2B01625-23F2-413E-B1CB-990219483F54}">
      <dgm:prSet/>
      <dgm:spPr/>
      <dgm:t>
        <a:bodyPr/>
        <a:lstStyle/>
        <a:p>
          <a:endParaRPr lang="en-AU"/>
        </a:p>
      </dgm:t>
    </dgm:pt>
    <dgm:pt modelId="{7A569E27-CDE1-4DA4-BD8D-62B721B418FC}">
      <dgm:prSet phldrT="[Text]"/>
      <dgm:spPr/>
      <dgm:t>
        <a:bodyPr anchor="ctr" anchorCtr="0"/>
        <a:lstStyle/>
        <a:p>
          <a:endParaRPr lang="en-AU" dirty="0"/>
        </a:p>
      </dgm:t>
    </dgm:pt>
    <dgm:pt modelId="{048682E7-998E-414C-89D2-E25B2F58FBBF}" type="parTrans" cxnId="{89DF5323-2668-41A2-B669-DDB77F9326B9}">
      <dgm:prSet/>
      <dgm:spPr/>
      <dgm:t>
        <a:bodyPr/>
        <a:lstStyle/>
        <a:p>
          <a:endParaRPr lang="en-AU"/>
        </a:p>
      </dgm:t>
    </dgm:pt>
    <dgm:pt modelId="{EB60E4CA-696C-450B-9E11-493FCE94CD7F}" type="sibTrans" cxnId="{89DF5323-2668-41A2-B669-DDB77F9326B9}">
      <dgm:prSet/>
      <dgm:spPr/>
      <dgm:t>
        <a:bodyPr/>
        <a:lstStyle/>
        <a:p>
          <a:endParaRPr lang="en-AU"/>
        </a:p>
      </dgm:t>
    </dgm:pt>
    <dgm:pt modelId="{1C3893A9-0078-4261-A69A-826F7973D018}">
      <dgm:prSet phldrT="[Text]"/>
      <dgm:spPr/>
      <dgm:t>
        <a:bodyPr anchor="ctr" anchorCtr="0"/>
        <a:lstStyle/>
        <a:p>
          <a:endParaRPr lang="en-AU" dirty="0"/>
        </a:p>
      </dgm:t>
    </dgm:pt>
    <dgm:pt modelId="{EE7CAC0A-02F5-4E6C-9C77-9DD48AB3E399}" type="parTrans" cxnId="{3B45B545-9C2F-4412-BE80-7927836E5DE5}">
      <dgm:prSet/>
      <dgm:spPr/>
      <dgm:t>
        <a:bodyPr/>
        <a:lstStyle/>
        <a:p>
          <a:endParaRPr lang="en-AU"/>
        </a:p>
      </dgm:t>
    </dgm:pt>
    <dgm:pt modelId="{8F201FD9-F87F-4A71-91BA-919702FB0E8C}" type="sibTrans" cxnId="{3B45B545-9C2F-4412-BE80-7927836E5DE5}">
      <dgm:prSet/>
      <dgm:spPr/>
      <dgm:t>
        <a:bodyPr/>
        <a:lstStyle/>
        <a:p>
          <a:endParaRPr lang="en-AU"/>
        </a:p>
      </dgm:t>
    </dgm:pt>
    <dgm:pt modelId="{5AFE8FB0-9400-496D-AC06-197F5B4AC975}">
      <dgm:prSet/>
      <dgm:spPr/>
      <dgm:t>
        <a:bodyPr anchor="ctr" anchorCtr="0"/>
        <a:lstStyle/>
        <a:p>
          <a:endParaRPr lang="en-AU" dirty="0"/>
        </a:p>
      </dgm:t>
    </dgm:pt>
    <dgm:pt modelId="{C28846EE-1573-410A-BE9B-7661ED3694BC}" type="parTrans" cxnId="{B636A7ED-F28C-4C42-934C-62D281664B57}">
      <dgm:prSet/>
      <dgm:spPr/>
      <dgm:t>
        <a:bodyPr/>
        <a:lstStyle/>
        <a:p>
          <a:endParaRPr lang="en-AU"/>
        </a:p>
      </dgm:t>
    </dgm:pt>
    <dgm:pt modelId="{C41FEEB8-6005-48F3-A2EB-566D12AF76B6}" type="sibTrans" cxnId="{B636A7ED-F28C-4C42-934C-62D281664B57}">
      <dgm:prSet/>
      <dgm:spPr/>
      <dgm:t>
        <a:bodyPr/>
        <a:lstStyle/>
        <a:p>
          <a:endParaRPr lang="en-AU"/>
        </a:p>
      </dgm:t>
    </dgm:pt>
    <dgm:pt modelId="{84DAFA20-60F8-4562-9AFA-B90257CCDCD9}">
      <dgm:prSet/>
      <dgm:spPr/>
      <dgm:t>
        <a:bodyPr anchor="ctr" anchorCtr="0"/>
        <a:lstStyle/>
        <a:p>
          <a:endParaRPr lang="en-AU" dirty="0"/>
        </a:p>
      </dgm:t>
    </dgm:pt>
    <dgm:pt modelId="{3136B05A-33B9-4B16-ABF0-13189FF6C34C}" type="parTrans" cxnId="{4CE16BD5-47A8-453E-900D-DDE1D8E42269}">
      <dgm:prSet/>
      <dgm:spPr/>
      <dgm:t>
        <a:bodyPr/>
        <a:lstStyle/>
        <a:p>
          <a:endParaRPr lang="en-AU"/>
        </a:p>
      </dgm:t>
    </dgm:pt>
    <dgm:pt modelId="{B6A3ACA5-332F-4E78-A6BB-8C86EC8BF9FE}" type="sibTrans" cxnId="{4CE16BD5-47A8-453E-900D-DDE1D8E42269}">
      <dgm:prSet/>
      <dgm:spPr/>
      <dgm:t>
        <a:bodyPr/>
        <a:lstStyle/>
        <a:p>
          <a:endParaRPr lang="en-AU"/>
        </a:p>
      </dgm:t>
    </dgm:pt>
    <dgm:pt modelId="{4A85E8A7-1345-4878-AF00-AE4DB80DA8C9}">
      <dgm:prSet/>
      <dgm:spPr/>
      <dgm:t>
        <a:bodyPr anchor="ctr" anchorCtr="0"/>
        <a:lstStyle/>
        <a:p>
          <a:endParaRPr lang="en-AU" dirty="0"/>
        </a:p>
      </dgm:t>
    </dgm:pt>
    <dgm:pt modelId="{645B7EF6-44C9-4C41-AA29-444620B57D1B}" type="parTrans" cxnId="{D2F8B078-A8A6-4AFD-BCB7-D819A2455EE5}">
      <dgm:prSet/>
      <dgm:spPr/>
      <dgm:t>
        <a:bodyPr/>
        <a:lstStyle/>
        <a:p>
          <a:endParaRPr lang="en-US"/>
        </a:p>
      </dgm:t>
    </dgm:pt>
    <dgm:pt modelId="{3D4FEC26-A927-4DA3-AF30-614ACACD7341}" type="sibTrans" cxnId="{D2F8B078-A8A6-4AFD-BCB7-D819A2455EE5}">
      <dgm:prSet/>
      <dgm:spPr/>
      <dgm:t>
        <a:bodyPr/>
        <a:lstStyle/>
        <a:p>
          <a:endParaRPr lang="en-US"/>
        </a:p>
      </dgm:t>
    </dgm:pt>
    <dgm:pt modelId="{9E6F8CA0-B793-474D-82AF-CF06E497129B}">
      <dgm:prSet/>
      <dgm:spPr/>
      <dgm:t>
        <a:bodyPr anchor="ctr" anchorCtr="0"/>
        <a:lstStyle/>
        <a:p>
          <a:endParaRPr lang="en-AU" dirty="0"/>
        </a:p>
      </dgm:t>
    </dgm:pt>
    <dgm:pt modelId="{6C493367-B191-4114-822C-D727A7DB93BC}" type="parTrans" cxnId="{A6D22D3F-5FFA-4936-A7F8-3801FD4A35E8}">
      <dgm:prSet/>
      <dgm:spPr/>
      <dgm:t>
        <a:bodyPr/>
        <a:lstStyle/>
        <a:p>
          <a:endParaRPr lang="en-US"/>
        </a:p>
      </dgm:t>
    </dgm:pt>
    <dgm:pt modelId="{2DDF8091-BA9E-46CE-8CE1-484E59FFA904}" type="sibTrans" cxnId="{A6D22D3F-5FFA-4936-A7F8-3801FD4A35E8}">
      <dgm:prSet/>
      <dgm:spPr/>
      <dgm:t>
        <a:bodyPr/>
        <a:lstStyle/>
        <a:p>
          <a:endParaRPr lang="en-US"/>
        </a:p>
      </dgm:t>
    </dgm:pt>
    <dgm:pt modelId="{A436DAD4-2D4E-41A9-B71E-259E404BD748}">
      <dgm:prSet/>
      <dgm:spPr/>
      <dgm:t>
        <a:bodyPr anchor="ctr" anchorCtr="0"/>
        <a:lstStyle/>
        <a:p>
          <a:endParaRPr lang="en-AU" dirty="0"/>
        </a:p>
      </dgm:t>
    </dgm:pt>
    <dgm:pt modelId="{44D299AB-543F-4E73-B64A-00D5C55FC4ED}" type="parTrans" cxnId="{87E686B5-2CA3-422A-B8F5-5E96AD2C54EE}">
      <dgm:prSet/>
      <dgm:spPr/>
      <dgm:t>
        <a:bodyPr/>
        <a:lstStyle/>
        <a:p>
          <a:endParaRPr lang="en-US"/>
        </a:p>
      </dgm:t>
    </dgm:pt>
    <dgm:pt modelId="{4D56BE80-1F63-436E-A0CC-609795D24827}" type="sibTrans" cxnId="{87E686B5-2CA3-422A-B8F5-5E96AD2C54EE}">
      <dgm:prSet/>
      <dgm:spPr/>
      <dgm:t>
        <a:bodyPr/>
        <a:lstStyle/>
        <a:p>
          <a:endParaRPr lang="en-US"/>
        </a:p>
      </dgm:t>
    </dgm:pt>
    <dgm:pt modelId="{B594CF29-51C7-404F-8C5E-BAB7953F8BFA}">
      <dgm:prSet/>
      <dgm:spPr/>
      <dgm:t>
        <a:bodyPr anchor="ctr" anchorCtr="0"/>
        <a:lstStyle/>
        <a:p>
          <a:endParaRPr lang="en-AU" dirty="0"/>
        </a:p>
      </dgm:t>
    </dgm:pt>
    <dgm:pt modelId="{AE223D7B-A048-4CBF-B8EA-26FD61A28EF5}" type="parTrans" cxnId="{49001B21-CFAD-4895-BD23-B2717D927151}">
      <dgm:prSet/>
      <dgm:spPr/>
      <dgm:t>
        <a:bodyPr/>
        <a:lstStyle/>
        <a:p>
          <a:endParaRPr lang="en-US"/>
        </a:p>
      </dgm:t>
    </dgm:pt>
    <dgm:pt modelId="{FC02BEE6-9D0C-4958-B035-AD49829493DA}" type="sibTrans" cxnId="{49001B21-CFAD-4895-BD23-B2717D927151}">
      <dgm:prSet/>
      <dgm:spPr/>
      <dgm:t>
        <a:bodyPr/>
        <a:lstStyle/>
        <a:p>
          <a:endParaRPr lang="en-US"/>
        </a:p>
      </dgm:t>
    </dgm:pt>
    <dgm:pt modelId="{BA48C3EA-2D23-4139-9B10-26391EB3AA2B}">
      <dgm:prSet/>
      <dgm:spPr/>
      <dgm:t>
        <a:bodyPr anchor="ctr" anchorCtr="0"/>
        <a:lstStyle/>
        <a:p>
          <a:endParaRPr lang="en-AU" dirty="0"/>
        </a:p>
      </dgm:t>
    </dgm:pt>
    <dgm:pt modelId="{751080A1-75FB-4C15-BC6A-CBC61703DC76}" type="parTrans" cxnId="{F27E08B5-E41A-49DC-8625-7E9C168B9D48}">
      <dgm:prSet/>
      <dgm:spPr/>
      <dgm:t>
        <a:bodyPr/>
        <a:lstStyle/>
        <a:p>
          <a:endParaRPr lang="en-US"/>
        </a:p>
      </dgm:t>
    </dgm:pt>
    <dgm:pt modelId="{0FFDD4FE-41C7-4244-8FDC-D98E0BEBBD7A}" type="sibTrans" cxnId="{F27E08B5-E41A-49DC-8625-7E9C168B9D48}">
      <dgm:prSet/>
      <dgm:spPr/>
      <dgm:t>
        <a:bodyPr/>
        <a:lstStyle/>
        <a:p>
          <a:endParaRPr lang="en-US"/>
        </a:p>
      </dgm:t>
    </dgm:pt>
    <dgm:pt modelId="{BE11CF1E-7BB7-4710-B6BF-3254F7ACAB09}">
      <dgm:prSet/>
      <dgm:spPr/>
      <dgm:t>
        <a:bodyPr anchor="ctr" anchorCtr="0"/>
        <a:lstStyle/>
        <a:p>
          <a:endParaRPr lang="en-AU" dirty="0"/>
        </a:p>
      </dgm:t>
    </dgm:pt>
    <dgm:pt modelId="{75D815FF-4199-4436-8E59-5979084D2E61}" type="parTrans" cxnId="{1309FA18-EDC8-472A-9884-140A00A616CC}">
      <dgm:prSet/>
      <dgm:spPr/>
      <dgm:t>
        <a:bodyPr/>
        <a:lstStyle/>
        <a:p>
          <a:endParaRPr lang="en-US"/>
        </a:p>
      </dgm:t>
    </dgm:pt>
    <dgm:pt modelId="{4EA6B7E6-F4E7-4531-B828-98255F482DA0}" type="sibTrans" cxnId="{1309FA18-EDC8-472A-9884-140A00A616CC}">
      <dgm:prSet/>
      <dgm:spPr/>
      <dgm:t>
        <a:bodyPr/>
        <a:lstStyle/>
        <a:p>
          <a:endParaRPr lang="en-US"/>
        </a:p>
      </dgm:t>
    </dgm:pt>
    <dgm:pt modelId="{FF62BFE1-310D-4BCF-966B-94E1CEB143DE}">
      <dgm:prSet/>
      <dgm:spPr/>
      <dgm:t>
        <a:bodyPr anchor="ctr" anchorCtr="0"/>
        <a:lstStyle/>
        <a:p>
          <a:endParaRPr lang="en-AU" dirty="0"/>
        </a:p>
      </dgm:t>
    </dgm:pt>
    <dgm:pt modelId="{F89A246D-2AA9-4822-8FC7-506DD43CE57A}" type="parTrans" cxnId="{C22075A3-2EDF-4C42-945D-F249DCBFF5B5}">
      <dgm:prSet/>
      <dgm:spPr/>
      <dgm:t>
        <a:bodyPr/>
        <a:lstStyle/>
        <a:p>
          <a:endParaRPr lang="en-US"/>
        </a:p>
      </dgm:t>
    </dgm:pt>
    <dgm:pt modelId="{E500F659-7DAA-4AFA-A865-70703D21F41E}" type="sibTrans" cxnId="{C22075A3-2EDF-4C42-945D-F249DCBFF5B5}">
      <dgm:prSet/>
      <dgm:spPr/>
      <dgm:t>
        <a:bodyPr/>
        <a:lstStyle/>
        <a:p>
          <a:endParaRPr lang="en-US"/>
        </a:p>
      </dgm:t>
    </dgm:pt>
    <dgm:pt modelId="{EBF7B9F3-454D-42EC-B421-ECDCFA43D528}">
      <dgm:prSet/>
      <dgm:spPr/>
      <dgm:t>
        <a:bodyPr anchor="ctr" anchorCtr="0"/>
        <a:lstStyle/>
        <a:p>
          <a:endParaRPr lang="en-AU" dirty="0"/>
        </a:p>
      </dgm:t>
    </dgm:pt>
    <dgm:pt modelId="{735BED3B-C21E-48AA-93B1-D6F094ED9405}" type="parTrans" cxnId="{1E2E7A87-7783-4DB9-961F-52E04510242B}">
      <dgm:prSet/>
      <dgm:spPr/>
      <dgm:t>
        <a:bodyPr/>
        <a:lstStyle/>
        <a:p>
          <a:endParaRPr lang="en-US"/>
        </a:p>
      </dgm:t>
    </dgm:pt>
    <dgm:pt modelId="{7E6532F1-9065-4A7C-8319-E80A5FFDD64D}" type="sibTrans" cxnId="{1E2E7A87-7783-4DB9-961F-52E04510242B}">
      <dgm:prSet/>
      <dgm:spPr/>
      <dgm:t>
        <a:bodyPr/>
        <a:lstStyle/>
        <a:p>
          <a:endParaRPr lang="en-US"/>
        </a:p>
      </dgm:t>
    </dgm:pt>
    <dgm:pt modelId="{7A04D89B-21F7-4778-92AB-B2E30E1B0993}">
      <dgm:prSet/>
      <dgm:spPr/>
      <dgm:t>
        <a:bodyPr anchor="ctr" anchorCtr="0"/>
        <a:lstStyle/>
        <a:p>
          <a:endParaRPr lang="en-AU" dirty="0"/>
        </a:p>
      </dgm:t>
    </dgm:pt>
    <dgm:pt modelId="{238FD45D-26F8-4009-B6DF-88878C3FBCB0}" type="parTrans" cxnId="{92D8D5D5-D7A0-4062-9ED8-D33D2303F607}">
      <dgm:prSet/>
      <dgm:spPr/>
      <dgm:t>
        <a:bodyPr/>
        <a:lstStyle/>
        <a:p>
          <a:endParaRPr lang="en-US"/>
        </a:p>
      </dgm:t>
    </dgm:pt>
    <dgm:pt modelId="{F7D81E8D-6E2E-4A8B-8EAD-8D4FC05E4A5A}" type="sibTrans" cxnId="{92D8D5D5-D7A0-4062-9ED8-D33D2303F607}">
      <dgm:prSet/>
      <dgm:spPr/>
      <dgm:t>
        <a:bodyPr/>
        <a:lstStyle/>
        <a:p>
          <a:endParaRPr lang="en-US"/>
        </a:p>
      </dgm:t>
    </dgm:pt>
    <dgm:pt modelId="{4BAC815D-9F0C-44AB-B273-5469A01D6DF9}" type="pres">
      <dgm:prSet presAssocID="{10DF0B21-3443-4043-B15A-2DBDB2196E40}" presName="Name0" presStyleCnt="0">
        <dgm:presLayoutVars>
          <dgm:dir/>
          <dgm:animLvl val="lvl"/>
          <dgm:resizeHandles val="exact"/>
        </dgm:presLayoutVars>
      </dgm:prSet>
      <dgm:spPr/>
    </dgm:pt>
    <dgm:pt modelId="{F354E246-327C-430C-8B90-A009478E0A17}" type="pres">
      <dgm:prSet presAssocID="{5887FF25-C77D-43AB-93F4-6EA73FF0CDF5}" presName="composite" presStyleCnt="0"/>
      <dgm:spPr/>
    </dgm:pt>
    <dgm:pt modelId="{CD17DE31-0F4C-4387-815B-4F372C9AB584}" type="pres">
      <dgm:prSet presAssocID="{5887FF25-C77D-43AB-93F4-6EA73FF0CDF5}" presName="parTx" presStyleLbl="alignNode1" presStyleIdx="0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D3721FE8-3FCE-42E4-B847-596F8446E0D4}" type="pres">
      <dgm:prSet presAssocID="{5887FF25-C77D-43AB-93F4-6EA73FF0CDF5}" presName="desTx" presStyleLbl="alignAccFollowNode1" presStyleIdx="0" presStyleCnt="5" custLinFactNeighborX="-261" custLinFactNeighborY="-7815">
        <dgm:presLayoutVars>
          <dgm:bulletEnabled val="1"/>
        </dgm:presLayoutVars>
      </dgm:prSet>
      <dgm:spPr/>
    </dgm:pt>
    <dgm:pt modelId="{D00B1D46-FEF5-4401-BC04-92375F792328}" type="pres">
      <dgm:prSet presAssocID="{D183DBC1-EE03-43AE-8A9C-888A240269F5}" presName="space" presStyleCnt="0"/>
      <dgm:spPr/>
    </dgm:pt>
    <dgm:pt modelId="{B24FF27D-713E-438D-804B-A8D4F1B9F55A}" type="pres">
      <dgm:prSet presAssocID="{DB72933F-3ADF-4DC2-8739-1D22E85D34BA}" presName="composite" presStyleCnt="0"/>
      <dgm:spPr/>
    </dgm:pt>
    <dgm:pt modelId="{543BE3B4-7551-4D3E-A02B-C0237204EF2D}" type="pres">
      <dgm:prSet presAssocID="{DB72933F-3ADF-4DC2-8739-1D22E85D34BA}" presName="parTx" presStyleLbl="alignNode1" presStyleIdx="1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25F5C05C-4116-4E61-93A0-044EB8BB9A9B}" type="pres">
      <dgm:prSet presAssocID="{DB72933F-3ADF-4DC2-8739-1D22E85D34BA}" presName="desTx" presStyleLbl="alignAccFollowNode1" presStyleIdx="1" presStyleCnt="5" custLinFactNeighborX="-261" custLinFactNeighborY="-7815">
        <dgm:presLayoutVars>
          <dgm:bulletEnabled val="1"/>
        </dgm:presLayoutVars>
      </dgm:prSet>
      <dgm:spPr/>
    </dgm:pt>
    <dgm:pt modelId="{C035AEE1-5749-41CE-9B59-20E29AB01D76}" type="pres">
      <dgm:prSet presAssocID="{156496A8-8C06-4D56-9794-C58E5790A112}" presName="space" presStyleCnt="0"/>
      <dgm:spPr/>
    </dgm:pt>
    <dgm:pt modelId="{B0AE42DF-81EF-4496-BCB8-65DFB4D4DEFE}" type="pres">
      <dgm:prSet presAssocID="{55CD15D9-8E8F-4AB1-8784-567ABC3BC4A6}" presName="composite" presStyleCnt="0"/>
      <dgm:spPr/>
    </dgm:pt>
    <dgm:pt modelId="{92A03D09-4AA8-40AD-952C-B06508E098EF}" type="pres">
      <dgm:prSet presAssocID="{55CD15D9-8E8F-4AB1-8784-567ABC3BC4A6}" presName="parTx" presStyleLbl="alignNode1" presStyleIdx="2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F06F518F-271A-407A-8697-EBF7F22DFEE7}" type="pres">
      <dgm:prSet presAssocID="{55CD15D9-8E8F-4AB1-8784-567ABC3BC4A6}" presName="desTx" presStyleLbl="alignAccFollowNode1" presStyleIdx="2" presStyleCnt="5" custLinFactNeighborX="-261" custLinFactNeighborY="-7815">
        <dgm:presLayoutVars>
          <dgm:bulletEnabled val="1"/>
        </dgm:presLayoutVars>
      </dgm:prSet>
      <dgm:spPr/>
    </dgm:pt>
    <dgm:pt modelId="{C54709F9-B997-4DCB-9A52-3534E72D7C39}" type="pres">
      <dgm:prSet presAssocID="{FEA84AB3-DECB-4626-BB17-BCECD64DADE9}" presName="space" presStyleCnt="0"/>
      <dgm:spPr/>
    </dgm:pt>
    <dgm:pt modelId="{261D3E36-F1C3-4371-B989-42C43FD039BC}" type="pres">
      <dgm:prSet presAssocID="{B78E49C1-30C1-4E2A-9DC4-F68BBC51B1CC}" presName="composite" presStyleCnt="0"/>
      <dgm:spPr/>
    </dgm:pt>
    <dgm:pt modelId="{E4CD653F-FE3B-435A-B3B5-C22EFCF2E0EF}" type="pres">
      <dgm:prSet presAssocID="{B78E49C1-30C1-4E2A-9DC4-F68BBC51B1CC}" presName="parTx" presStyleLbl="alignNode1" presStyleIdx="3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106DC0D5-A21F-4055-8759-F93910D061DD}" type="pres">
      <dgm:prSet presAssocID="{B78E49C1-30C1-4E2A-9DC4-F68BBC51B1CC}" presName="desTx" presStyleLbl="alignAccFollowNode1" presStyleIdx="3" presStyleCnt="5" custLinFactNeighborX="-261" custLinFactNeighborY="-7815">
        <dgm:presLayoutVars>
          <dgm:bulletEnabled val="1"/>
        </dgm:presLayoutVars>
      </dgm:prSet>
      <dgm:spPr/>
    </dgm:pt>
    <dgm:pt modelId="{54CAAA72-F117-4D7E-93B8-82F5A4E95F3D}" type="pres">
      <dgm:prSet presAssocID="{85A20CED-12F8-4AD9-BDEF-1A95AD2C277E}" presName="space" presStyleCnt="0"/>
      <dgm:spPr/>
    </dgm:pt>
    <dgm:pt modelId="{FA55BD06-BC98-4F79-89DB-9BCCA4ED143D}" type="pres">
      <dgm:prSet presAssocID="{7DCDC5EE-A65D-40A3-94FD-28070EC1BD28}" presName="composite" presStyleCnt="0"/>
      <dgm:spPr/>
    </dgm:pt>
    <dgm:pt modelId="{4A1B7E1E-C09D-4DE2-A30B-A208E9B1C99B}" type="pres">
      <dgm:prSet presAssocID="{7DCDC5EE-A65D-40A3-94FD-28070EC1BD28}" presName="parTx" presStyleLbl="alignNode1" presStyleIdx="4" presStyleCnt="5" custLinFactNeighborX="-261" custLinFactNeighborY="-35502">
        <dgm:presLayoutVars>
          <dgm:chMax val="0"/>
          <dgm:chPref val="0"/>
          <dgm:bulletEnabled val="1"/>
        </dgm:presLayoutVars>
      </dgm:prSet>
      <dgm:spPr/>
    </dgm:pt>
    <dgm:pt modelId="{A0BC220B-4AC9-4FFB-8308-2C20C8139BA7}" type="pres">
      <dgm:prSet presAssocID="{7DCDC5EE-A65D-40A3-94FD-28070EC1BD28}" presName="desTx" presStyleLbl="alignAccFollowNode1" presStyleIdx="4" presStyleCnt="5" custLinFactNeighborX="-261" custLinFactNeighborY="-7815">
        <dgm:presLayoutVars>
          <dgm:bulletEnabled val="1"/>
        </dgm:presLayoutVars>
      </dgm:prSet>
      <dgm:spPr/>
    </dgm:pt>
  </dgm:ptLst>
  <dgm:cxnLst>
    <dgm:cxn modelId="{3A697702-355E-41F0-9A65-91E2C4482DFF}" type="presOf" srcId="{9E6F8CA0-B793-474D-82AF-CF06E497129B}" destId="{A0BC220B-4AC9-4FFB-8308-2C20C8139BA7}" srcOrd="0" destOrd="0" presId="urn:microsoft.com/office/officeart/2005/8/layout/hList1"/>
    <dgm:cxn modelId="{3D8E9702-9CED-4774-9CB7-5A2F885680D2}" type="presOf" srcId="{7A04D89B-21F7-4778-92AB-B2E30E1B0993}" destId="{A0BC220B-4AC9-4FFB-8308-2C20C8139BA7}" srcOrd="0" destOrd="7" presId="urn:microsoft.com/office/officeart/2005/8/layout/hList1"/>
    <dgm:cxn modelId="{12982004-A138-47FD-A3C1-FCE480503A52}" type="presOf" srcId="{8AABE322-707B-455B-82A4-09DF0630540E}" destId="{F06F518F-271A-407A-8697-EBF7F22DFEE7}" srcOrd="0" destOrd="0" presId="urn:microsoft.com/office/officeart/2005/8/layout/hList1"/>
    <dgm:cxn modelId="{1309FA18-EDC8-472A-9884-140A00A616CC}" srcId="{7DCDC5EE-A65D-40A3-94FD-28070EC1BD28}" destId="{BE11CF1E-7BB7-4710-B6BF-3254F7ACAB09}" srcOrd="4" destOrd="0" parTransId="{75D815FF-4199-4436-8E59-5979084D2E61}" sibTransId="{4EA6B7E6-F4E7-4531-B828-98255F482DA0}"/>
    <dgm:cxn modelId="{49001B21-CFAD-4895-BD23-B2717D927151}" srcId="{7DCDC5EE-A65D-40A3-94FD-28070EC1BD28}" destId="{B594CF29-51C7-404F-8C5E-BAB7953F8BFA}" srcOrd="2" destOrd="0" parTransId="{AE223D7B-A048-4CBF-B8EA-26FD61A28EF5}" sibTransId="{FC02BEE6-9D0C-4958-B035-AD49829493DA}"/>
    <dgm:cxn modelId="{37C20922-1586-4CB0-9022-3BF5D497F946}" type="presOf" srcId="{FF62BFE1-310D-4BCF-966B-94E1CEB143DE}" destId="{A0BC220B-4AC9-4FFB-8308-2C20C8139BA7}" srcOrd="0" destOrd="5" presId="urn:microsoft.com/office/officeart/2005/8/layout/hList1"/>
    <dgm:cxn modelId="{7769CC22-CD7B-4BA3-89BF-0163D0139248}" type="presOf" srcId="{7A569E27-CDE1-4DA4-BD8D-62B721B418FC}" destId="{D3721FE8-3FCE-42E4-B847-596F8446E0D4}" srcOrd="0" destOrd="1" presId="urn:microsoft.com/office/officeart/2005/8/layout/hList1"/>
    <dgm:cxn modelId="{89DF5323-2668-41A2-B669-DDB77F9326B9}" srcId="{5887FF25-C77D-43AB-93F4-6EA73FF0CDF5}" destId="{7A569E27-CDE1-4DA4-BD8D-62B721B418FC}" srcOrd="1" destOrd="0" parTransId="{048682E7-998E-414C-89D2-E25B2F58FBBF}" sibTransId="{EB60E4CA-696C-450B-9E11-493FCE94CD7F}"/>
    <dgm:cxn modelId="{C2B01625-23F2-413E-B1CB-990219483F54}" srcId="{10DF0B21-3443-4043-B15A-2DBDB2196E40}" destId="{7DCDC5EE-A65D-40A3-94FD-28070EC1BD28}" srcOrd="4" destOrd="0" parTransId="{B0A65791-317C-4B18-B4D6-075B1B886AF5}" sibTransId="{FB41849A-33FC-41BD-BDF1-0D984B2D7B63}"/>
    <dgm:cxn modelId="{36CAF33C-B36F-4F8A-8D4D-8F0B15A4962C}" srcId="{10DF0B21-3443-4043-B15A-2DBDB2196E40}" destId="{B78E49C1-30C1-4E2A-9DC4-F68BBC51B1CC}" srcOrd="3" destOrd="0" parTransId="{DAD7EBF2-EBA8-4112-9E6E-A77DDCAFA962}" sibTransId="{85A20CED-12F8-4AD9-BDEF-1A95AD2C277E}"/>
    <dgm:cxn modelId="{3881253D-09D7-452D-A336-0346F6D57D76}" type="presOf" srcId="{BE11CF1E-7BB7-4710-B6BF-3254F7ACAB09}" destId="{A0BC220B-4AC9-4FFB-8308-2C20C8139BA7}" srcOrd="0" destOrd="4" presId="urn:microsoft.com/office/officeart/2005/8/layout/hList1"/>
    <dgm:cxn modelId="{A6D22D3F-5FFA-4936-A7F8-3801FD4A35E8}" srcId="{7DCDC5EE-A65D-40A3-94FD-28070EC1BD28}" destId="{9E6F8CA0-B793-474D-82AF-CF06E497129B}" srcOrd="0" destOrd="0" parTransId="{6C493367-B191-4114-822C-D727A7DB93BC}" sibTransId="{2DDF8091-BA9E-46CE-8CE1-484E59FFA904}"/>
    <dgm:cxn modelId="{3B45B545-9C2F-4412-BE80-7927836E5DE5}" srcId="{55CD15D9-8E8F-4AB1-8784-567ABC3BC4A6}" destId="{1C3893A9-0078-4261-A69A-826F7973D018}" srcOrd="1" destOrd="0" parTransId="{EE7CAC0A-02F5-4E6C-9C77-9DD48AB3E399}" sibTransId="{8F201FD9-F87F-4A71-91BA-919702FB0E8C}"/>
    <dgm:cxn modelId="{6B97CC50-FE90-4A93-A8A9-198A7E485629}" srcId="{55CD15D9-8E8F-4AB1-8784-567ABC3BC4A6}" destId="{8AABE322-707B-455B-82A4-09DF0630540E}" srcOrd="0" destOrd="0" parTransId="{307B27D3-953E-495A-AF32-7534B7E08187}" sibTransId="{7AFE6F45-9638-4DDC-8F71-DDAAB0C449CF}"/>
    <dgm:cxn modelId="{A9A1B259-9207-4CC9-A174-BB471C6511DE}" srcId="{10DF0B21-3443-4043-B15A-2DBDB2196E40}" destId="{55CD15D9-8E8F-4AB1-8784-567ABC3BC4A6}" srcOrd="2" destOrd="0" parTransId="{E550505D-8709-4677-95BC-AE03F2C5E697}" sibTransId="{FEA84AB3-DECB-4626-BB17-BCECD64DADE9}"/>
    <dgm:cxn modelId="{AC41995C-406B-4F4A-BC6E-8FC0427EEFE7}" type="presOf" srcId="{DB72933F-3ADF-4DC2-8739-1D22E85D34BA}" destId="{543BE3B4-7551-4D3E-A02B-C0237204EF2D}" srcOrd="0" destOrd="0" presId="urn:microsoft.com/office/officeart/2005/8/layout/hList1"/>
    <dgm:cxn modelId="{CB361F5F-6B10-4FFB-8918-DD823DBC9F01}" type="presOf" srcId="{1A959DC1-51F9-4883-8181-3D2A6CA518A9}" destId="{25F5C05C-4116-4E61-93A0-044EB8BB9A9B}" srcOrd="0" destOrd="0" presId="urn:microsoft.com/office/officeart/2005/8/layout/hList1"/>
    <dgm:cxn modelId="{A7B4455F-92D9-4581-8895-BD32F3A0BCF8}" type="presOf" srcId="{1C3893A9-0078-4261-A69A-826F7973D018}" destId="{F06F518F-271A-407A-8697-EBF7F22DFEE7}" srcOrd="0" destOrd="1" presId="urn:microsoft.com/office/officeart/2005/8/layout/hList1"/>
    <dgm:cxn modelId="{B660156B-F1B8-4245-BE4F-FEEEA162C240}" type="presOf" srcId="{7DCDC5EE-A65D-40A3-94FD-28070EC1BD28}" destId="{4A1B7E1E-C09D-4DE2-A30B-A208E9B1C99B}" srcOrd="0" destOrd="0" presId="urn:microsoft.com/office/officeart/2005/8/layout/hList1"/>
    <dgm:cxn modelId="{E8719578-22F1-41E5-8313-55D67E08A267}" type="presOf" srcId="{E056D4BA-D311-40AD-9A1A-F978308A78F7}" destId="{D3721FE8-3FCE-42E4-B847-596F8446E0D4}" srcOrd="0" destOrd="0" presId="urn:microsoft.com/office/officeart/2005/8/layout/hList1"/>
    <dgm:cxn modelId="{D2F8B078-A8A6-4AFD-BCB7-D819A2455EE5}" srcId="{7DCDC5EE-A65D-40A3-94FD-28070EC1BD28}" destId="{4A85E8A7-1345-4878-AF00-AE4DB80DA8C9}" srcOrd="8" destOrd="0" parTransId="{645B7EF6-44C9-4C41-AA29-444620B57D1B}" sibTransId="{3D4FEC26-A927-4DA3-AF30-614ACACD7341}"/>
    <dgm:cxn modelId="{1EBDFE7E-E1CA-4D0B-97D8-12BE84B81720}" srcId="{10DF0B21-3443-4043-B15A-2DBDB2196E40}" destId="{DB72933F-3ADF-4DC2-8739-1D22E85D34BA}" srcOrd="1" destOrd="0" parTransId="{62584D91-4CFC-4AC3-90A7-19884CD77531}" sibTransId="{156496A8-8C06-4D56-9794-C58E5790A112}"/>
    <dgm:cxn modelId="{73B51D82-D632-4A84-8357-0EFDCA215A95}" srcId="{10DF0B21-3443-4043-B15A-2DBDB2196E40}" destId="{5887FF25-C77D-43AB-93F4-6EA73FF0CDF5}" srcOrd="0" destOrd="0" parTransId="{89AB559F-DFEB-4F89-946B-FBFB757CD287}" sibTransId="{D183DBC1-EE03-43AE-8A9C-888A240269F5}"/>
    <dgm:cxn modelId="{1E2E7A87-7783-4DB9-961F-52E04510242B}" srcId="{7DCDC5EE-A65D-40A3-94FD-28070EC1BD28}" destId="{EBF7B9F3-454D-42EC-B421-ECDCFA43D528}" srcOrd="6" destOrd="0" parTransId="{735BED3B-C21E-48AA-93B1-D6F094ED9405}" sibTransId="{7E6532F1-9065-4A7C-8319-E80A5FFDD64D}"/>
    <dgm:cxn modelId="{C992458B-9724-40BD-9A8F-53963BB80CF0}" type="presOf" srcId="{4A85E8A7-1345-4878-AF00-AE4DB80DA8C9}" destId="{A0BC220B-4AC9-4FFB-8308-2C20C8139BA7}" srcOrd="0" destOrd="8" presId="urn:microsoft.com/office/officeart/2005/8/layout/hList1"/>
    <dgm:cxn modelId="{4776C88C-C397-4D8F-B9FE-33465D42DB38}" type="presOf" srcId="{84DAFA20-60F8-4562-9AFA-B90257CCDCD9}" destId="{106DC0D5-A21F-4055-8759-F93910D061DD}" srcOrd="0" destOrd="1" presId="urn:microsoft.com/office/officeart/2005/8/layout/hList1"/>
    <dgm:cxn modelId="{8C2ED48F-C4DE-4557-89C5-0BC2B7FCA757}" type="presOf" srcId="{5AFE8FB0-9400-496D-AC06-197F5B4AC975}" destId="{106DC0D5-A21F-4055-8759-F93910D061DD}" srcOrd="0" destOrd="0" presId="urn:microsoft.com/office/officeart/2005/8/layout/hList1"/>
    <dgm:cxn modelId="{3A164995-015D-4C53-8673-19E66F386A8C}" type="presOf" srcId="{55CD15D9-8E8F-4AB1-8784-567ABC3BC4A6}" destId="{92A03D09-4AA8-40AD-952C-B06508E098EF}" srcOrd="0" destOrd="0" presId="urn:microsoft.com/office/officeart/2005/8/layout/hList1"/>
    <dgm:cxn modelId="{B3950DA1-16E7-4EB6-8373-9970532AB067}" type="presOf" srcId="{B594CF29-51C7-404F-8C5E-BAB7953F8BFA}" destId="{A0BC220B-4AC9-4FFB-8308-2C20C8139BA7}" srcOrd="0" destOrd="2" presId="urn:microsoft.com/office/officeart/2005/8/layout/hList1"/>
    <dgm:cxn modelId="{C22075A3-2EDF-4C42-945D-F249DCBFF5B5}" srcId="{7DCDC5EE-A65D-40A3-94FD-28070EC1BD28}" destId="{FF62BFE1-310D-4BCF-966B-94E1CEB143DE}" srcOrd="5" destOrd="0" parTransId="{F89A246D-2AA9-4822-8FC7-506DD43CE57A}" sibTransId="{E500F659-7DAA-4AFA-A865-70703D21F41E}"/>
    <dgm:cxn modelId="{DE6E15A7-0845-4DDA-82DC-6C64F01AC57A}" type="presOf" srcId="{A436DAD4-2D4E-41A9-B71E-259E404BD748}" destId="{A0BC220B-4AC9-4FFB-8308-2C20C8139BA7}" srcOrd="0" destOrd="1" presId="urn:microsoft.com/office/officeart/2005/8/layout/hList1"/>
    <dgm:cxn modelId="{F27E08B5-E41A-49DC-8625-7E9C168B9D48}" srcId="{7DCDC5EE-A65D-40A3-94FD-28070EC1BD28}" destId="{BA48C3EA-2D23-4139-9B10-26391EB3AA2B}" srcOrd="3" destOrd="0" parTransId="{751080A1-75FB-4C15-BC6A-CBC61703DC76}" sibTransId="{0FFDD4FE-41C7-4244-8FDC-D98E0BEBBD7A}"/>
    <dgm:cxn modelId="{87E686B5-2CA3-422A-B8F5-5E96AD2C54EE}" srcId="{7DCDC5EE-A65D-40A3-94FD-28070EC1BD28}" destId="{A436DAD4-2D4E-41A9-B71E-259E404BD748}" srcOrd="1" destOrd="0" parTransId="{44D299AB-543F-4E73-B64A-00D5C55FC4ED}" sibTransId="{4D56BE80-1F63-436E-A0CC-609795D24827}"/>
    <dgm:cxn modelId="{2B0C36B8-24F1-4CE1-A1D5-9B582E36D338}" srcId="{DB72933F-3ADF-4DC2-8739-1D22E85D34BA}" destId="{1A959DC1-51F9-4883-8181-3D2A6CA518A9}" srcOrd="0" destOrd="0" parTransId="{DE7C72B6-7286-4F82-9209-55965F518A51}" sibTransId="{87BA385F-A160-47F2-8CD4-6582EE4202B6}"/>
    <dgm:cxn modelId="{5C3B5CBA-EF64-4935-9698-D60B59F1B479}" type="presOf" srcId="{EBF7B9F3-454D-42EC-B421-ECDCFA43D528}" destId="{A0BC220B-4AC9-4FFB-8308-2C20C8139BA7}" srcOrd="0" destOrd="6" presId="urn:microsoft.com/office/officeart/2005/8/layout/hList1"/>
    <dgm:cxn modelId="{FB83F0C5-36CE-43A7-ADEB-CB91A3F280EF}" type="presOf" srcId="{BA48C3EA-2D23-4139-9B10-26391EB3AA2B}" destId="{A0BC220B-4AC9-4FFB-8308-2C20C8139BA7}" srcOrd="0" destOrd="3" presId="urn:microsoft.com/office/officeart/2005/8/layout/hList1"/>
    <dgm:cxn modelId="{4BA389C8-3FE3-46CD-B719-4A876D4A8575}" srcId="{5887FF25-C77D-43AB-93F4-6EA73FF0CDF5}" destId="{E056D4BA-D311-40AD-9A1A-F978308A78F7}" srcOrd="0" destOrd="0" parTransId="{EA5F2C5F-6666-4540-AC9C-A0F7D6763E1D}" sibTransId="{3D87DC5A-140C-4A99-A2E0-F83CC4F3BEA4}"/>
    <dgm:cxn modelId="{E69499CE-F6D7-4C37-BFD6-9586F49BD2B9}" type="presOf" srcId="{B78E49C1-30C1-4E2A-9DC4-F68BBC51B1CC}" destId="{E4CD653F-FE3B-435A-B3B5-C22EFCF2E0EF}" srcOrd="0" destOrd="0" presId="urn:microsoft.com/office/officeart/2005/8/layout/hList1"/>
    <dgm:cxn modelId="{4CE16BD5-47A8-453E-900D-DDE1D8E42269}" srcId="{B78E49C1-30C1-4E2A-9DC4-F68BBC51B1CC}" destId="{84DAFA20-60F8-4562-9AFA-B90257CCDCD9}" srcOrd="1" destOrd="0" parTransId="{3136B05A-33B9-4B16-ABF0-13189FF6C34C}" sibTransId="{B6A3ACA5-332F-4E78-A6BB-8C86EC8BF9FE}"/>
    <dgm:cxn modelId="{92D8D5D5-D7A0-4062-9ED8-D33D2303F607}" srcId="{7DCDC5EE-A65D-40A3-94FD-28070EC1BD28}" destId="{7A04D89B-21F7-4778-92AB-B2E30E1B0993}" srcOrd="7" destOrd="0" parTransId="{238FD45D-26F8-4009-B6DF-88878C3FBCB0}" sibTransId="{F7D81E8D-6E2E-4A8B-8EAD-8D4FC05E4A5A}"/>
    <dgm:cxn modelId="{3AD2D7EB-79F9-4D7A-AA3A-1EF8E5969245}" type="presOf" srcId="{5887FF25-C77D-43AB-93F4-6EA73FF0CDF5}" destId="{CD17DE31-0F4C-4387-815B-4F372C9AB584}" srcOrd="0" destOrd="0" presId="urn:microsoft.com/office/officeart/2005/8/layout/hList1"/>
    <dgm:cxn modelId="{B636A7ED-F28C-4C42-934C-62D281664B57}" srcId="{B78E49C1-30C1-4E2A-9DC4-F68BBC51B1CC}" destId="{5AFE8FB0-9400-496D-AC06-197F5B4AC975}" srcOrd="0" destOrd="0" parTransId="{C28846EE-1573-410A-BE9B-7661ED3694BC}" sibTransId="{C41FEEB8-6005-48F3-A2EB-566D12AF76B6}"/>
    <dgm:cxn modelId="{68E09EF7-1150-4F46-8892-6B1809581091}" type="presOf" srcId="{10DF0B21-3443-4043-B15A-2DBDB2196E40}" destId="{4BAC815D-9F0C-44AB-B273-5469A01D6DF9}" srcOrd="0" destOrd="0" presId="urn:microsoft.com/office/officeart/2005/8/layout/hList1"/>
    <dgm:cxn modelId="{6F74E587-2CE0-406E-8BF8-BF91625FBBA7}" type="presParOf" srcId="{4BAC815D-9F0C-44AB-B273-5469A01D6DF9}" destId="{F354E246-327C-430C-8B90-A009478E0A17}" srcOrd="0" destOrd="0" presId="urn:microsoft.com/office/officeart/2005/8/layout/hList1"/>
    <dgm:cxn modelId="{C2104295-52D2-47C3-9849-DF5EEC957484}" type="presParOf" srcId="{F354E246-327C-430C-8B90-A009478E0A17}" destId="{CD17DE31-0F4C-4387-815B-4F372C9AB584}" srcOrd="0" destOrd="0" presId="urn:microsoft.com/office/officeart/2005/8/layout/hList1"/>
    <dgm:cxn modelId="{E1E97186-52F0-4CB0-A278-4A3CDB4E5F30}" type="presParOf" srcId="{F354E246-327C-430C-8B90-A009478E0A17}" destId="{D3721FE8-3FCE-42E4-B847-596F8446E0D4}" srcOrd="1" destOrd="0" presId="urn:microsoft.com/office/officeart/2005/8/layout/hList1"/>
    <dgm:cxn modelId="{3E0D94F8-1708-46F4-A5F0-DC284772D2D7}" type="presParOf" srcId="{4BAC815D-9F0C-44AB-B273-5469A01D6DF9}" destId="{D00B1D46-FEF5-4401-BC04-92375F792328}" srcOrd="1" destOrd="0" presId="urn:microsoft.com/office/officeart/2005/8/layout/hList1"/>
    <dgm:cxn modelId="{C219C42F-6C31-4963-B7DF-FFC266D7DB01}" type="presParOf" srcId="{4BAC815D-9F0C-44AB-B273-5469A01D6DF9}" destId="{B24FF27D-713E-438D-804B-A8D4F1B9F55A}" srcOrd="2" destOrd="0" presId="urn:microsoft.com/office/officeart/2005/8/layout/hList1"/>
    <dgm:cxn modelId="{07E00394-2678-48F2-A8D0-AF7C91F9317C}" type="presParOf" srcId="{B24FF27D-713E-438D-804B-A8D4F1B9F55A}" destId="{543BE3B4-7551-4D3E-A02B-C0237204EF2D}" srcOrd="0" destOrd="0" presId="urn:microsoft.com/office/officeart/2005/8/layout/hList1"/>
    <dgm:cxn modelId="{2DC58058-C80B-49EA-8990-203DCEBF14D4}" type="presParOf" srcId="{B24FF27D-713E-438D-804B-A8D4F1B9F55A}" destId="{25F5C05C-4116-4E61-93A0-044EB8BB9A9B}" srcOrd="1" destOrd="0" presId="urn:microsoft.com/office/officeart/2005/8/layout/hList1"/>
    <dgm:cxn modelId="{C9DBD845-EFFA-4703-8985-FF4D6DC13322}" type="presParOf" srcId="{4BAC815D-9F0C-44AB-B273-5469A01D6DF9}" destId="{C035AEE1-5749-41CE-9B59-20E29AB01D76}" srcOrd="3" destOrd="0" presId="urn:microsoft.com/office/officeart/2005/8/layout/hList1"/>
    <dgm:cxn modelId="{EC5A80CB-A693-421B-B3BB-C3F2C7172BAE}" type="presParOf" srcId="{4BAC815D-9F0C-44AB-B273-5469A01D6DF9}" destId="{B0AE42DF-81EF-4496-BCB8-65DFB4D4DEFE}" srcOrd="4" destOrd="0" presId="urn:microsoft.com/office/officeart/2005/8/layout/hList1"/>
    <dgm:cxn modelId="{39B6E16F-D64C-48BC-B60A-65F086A4DB90}" type="presParOf" srcId="{B0AE42DF-81EF-4496-BCB8-65DFB4D4DEFE}" destId="{92A03D09-4AA8-40AD-952C-B06508E098EF}" srcOrd="0" destOrd="0" presId="urn:microsoft.com/office/officeart/2005/8/layout/hList1"/>
    <dgm:cxn modelId="{5640DA27-C809-4E85-8F31-907A03575503}" type="presParOf" srcId="{B0AE42DF-81EF-4496-BCB8-65DFB4D4DEFE}" destId="{F06F518F-271A-407A-8697-EBF7F22DFEE7}" srcOrd="1" destOrd="0" presId="urn:microsoft.com/office/officeart/2005/8/layout/hList1"/>
    <dgm:cxn modelId="{17D26BE1-4013-47AE-9BA7-B8963261D633}" type="presParOf" srcId="{4BAC815D-9F0C-44AB-B273-5469A01D6DF9}" destId="{C54709F9-B997-4DCB-9A52-3534E72D7C39}" srcOrd="5" destOrd="0" presId="urn:microsoft.com/office/officeart/2005/8/layout/hList1"/>
    <dgm:cxn modelId="{2FF48277-9B0E-4D49-9006-D0935C03D76A}" type="presParOf" srcId="{4BAC815D-9F0C-44AB-B273-5469A01D6DF9}" destId="{261D3E36-F1C3-4371-B989-42C43FD039BC}" srcOrd="6" destOrd="0" presId="urn:microsoft.com/office/officeart/2005/8/layout/hList1"/>
    <dgm:cxn modelId="{9A39CB62-E6C6-4973-8359-F3575BEEBAED}" type="presParOf" srcId="{261D3E36-F1C3-4371-B989-42C43FD039BC}" destId="{E4CD653F-FE3B-435A-B3B5-C22EFCF2E0EF}" srcOrd="0" destOrd="0" presId="urn:microsoft.com/office/officeart/2005/8/layout/hList1"/>
    <dgm:cxn modelId="{EF8E768F-8E93-4C76-98E7-21BBC106E740}" type="presParOf" srcId="{261D3E36-F1C3-4371-B989-42C43FD039BC}" destId="{106DC0D5-A21F-4055-8759-F93910D061DD}" srcOrd="1" destOrd="0" presId="urn:microsoft.com/office/officeart/2005/8/layout/hList1"/>
    <dgm:cxn modelId="{646F46EC-6F41-41A9-9089-E793887EBFDA}" type="presParOf" srcId="{4BAC815D-9F0C-44AB-B273-5469A01D6DF9}" destId="{54CAAA72-F117-4D7E-93B8-82F5A4E95F3D}" srcOrd="7" destOrd="0" presId="urn:microsoft.com/office/officeart/2005/8/layout/hList1"/>
    <dgm:cxn modelId="{FBE22448-039F-43B4-BD6E-A8D5FF55F311}" type="presParOf" srcId="{4BAC815D-9F0C-44AB-B273-5469A01D6DF9}" destId="{FA55BD06-BC98-4F79-89DB-9BCCA4ED143D}" srcOrd="8" destOrd="0" presId="urn:microsoft.com/office/officeart/2005/8/layout/hList1"/>
    <dgm:cxn modelId="{8ECBD3CC-26F2-436F-8718-2D3B1B47CBC4}" type="presParOf" srcId="{FA55BD06-BC98-4F79-89DB-9BCCA4ED143D}" destId="{4A1B7E1E-C09D-4DE2-A30B-A208E9B1C99B}" srcOrd="0" destOrd="0" presId="urn:microsoft.com/office/officeart/2005/8/layout/hList1"/>
    <dgm:cxn modelId="{29FC2C1B-02C2-4A2A-AC5D-43C7A2478B54}" type="presParOf" srcId="{FA55BD06-BC98-4F79-89DB-9BCCA4ED143D}" destId="{A0BC220B-4AC9-4FFB-8308-2C20C8139BA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7DE31-0F4C-4387-815B-4F372C9AB584}">
      <dsp:nvSpPr>
        <dsp:cNvPr id="0" name=""/>
        <dsp:cNvSpPr/>
      </dsp:nvSpPr>
      <dsp:spPr>
        <a:xfrm>
          <a:off x="0" y="288034"/>
          <a:ext cx="1539733" cy="5182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External unpredictable</a:t>
          </a:r>
        </a:p>
      </dsp:txBody>
      <dsp:txXfrm>
        <a:off x="0" y="288034"/>
        <a:ext cx="1539733" cy="518200"/>
      </dsp:txXfrm>
    </dsp:sp>
    <dsp:sp modelId="{D3721FE8-3FCE-42E4-B847-596F8446E0D4}">
      <dsp:nvSpPr>
        <dsp:cNvPr id="0" name=""/>
        <dsp:cNvSpPr/>
      </dsp:nvSpPr>
      <dsp:spPr>
        <a:xfrm>
          <a:off x="0" y="806223"/>
          <a:ext cx="1539733" cy="235421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Regulatory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Natural hazards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Postulated events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Side effects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Completion</a:t>
          </a:r>
        </a:p>
      </dsp:txBody>
      <dsp:txXfrm>
        <a:off x="0" y="806223"/>
        <a:ext cx="1539733" cy="2354212"/>
      </dsp:txXfrm>
    </dsp:sp>
    <dsp:sp modelId="{543BE3B4-7551-4D3E-A02B-C0237204EF2D}">
      <dsp:nvSpPr>
        <dsp:cNvPr id="0" name=""/>
        <dsp:cNvSpPr/>
      </dsp:nvSpPr>
      <dsp:spPr>
        <a:xfrm>
          <a:off x="1755294" y="288034"/>
          <a:ext cx="1539733" cy="518200"/>
        </a:xfrm>
        <a:prstGeom prst="rect">
          <a:avLst/>
        </a:prstGeom>
        <a:solidFill>
          <a:schemeClr val="accent5">
            <a:hueOff val="-841267"/>
            <a:satOff val="16334"/>
            <a:lumOff val="-8971"/>
            <a:alphaOff val="0"/>
          </a:schemeClr>
        </a:solidFill>
        <a:ln w="25400" cap="flat" cmpd="sng" algn="ctr">
          <a:solidFill>
            <a:schemeClr val="accent5">
              <a:hueOff val="-841267"/>
              <a:satOff val="16334"/>
              <a:lumOff val="-89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External predictable</a:t>
          </a:r>
        </a:p>
      </dsp:txBody>
      <dsp:txXfrm>
        <a:off x="1755294" y="288034"/>
        <a:ext cx="1539733" cy="518200"/>
      </dsp:txXfrm>
    </dsp:sp>
    <dsp:sp modelId="{25F5C05C-4116-4E61-93A0-044EB8BB9A9B}">
      <dsp:nvSpPr>
        <dsp:cNvPr id="0" name=""/>
        <dsp:cNvSpPr/>
      </dsp:nvSpPr>
      <dsp:spPr>
        <a:xfrm>
          <a:off x="1755294" y="806223"/>
          <a:ext cx="1539733" cy="2354212"/>
        </a:xfrm>
        <a:prstGeom prst="rect">
          <a:avLst/>
        </a:prstGeom>
        <a:solidFill>
          <a:schemeClr val="accent5">
            <a:tint val="40000"/>
            <a:alpha val="90000"/>
            <a:hueOff val="-883939"/>
            <a:satOff val="11769"/>
            <a:lumOff val="-1754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883939"/>
              <a:satOff val="11769"/>
              <a:lumOff val="-17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Market risks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Operational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Environmental impacts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Social impacts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Currency exchanges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Inflation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Taxation</a:t>
          </a:r>
        </a:p>
      </dsp:txBody>
      <dsp:txXfrm>
        <a:off x="1755294" y="806223"/>
        <a:ext cx="1539733" cy="2354212"/>
      </dsp:txXfrm>
    </dsp:sp>
    <dsp:sp modelId="{92A03D09-4AA8-40AD-952C-B06508E098EF}">
      <dsp:nvSpPr>
        <dsp:cNvPr id="0" name=""/>
        <dsp:cNvSpPr/>
      </dsp:nvSpPr>
      <dsp:spPr>
        <a:xfrm>
          <a:off x="3510590" y="288034"/>
          <a:ext cx="1539733" cy="518200"/>
        </a:xfrm>
        <a:prstGeom prst="rect">
          <a:avLst/>
        </a:prstGeom>
        <a:solidFill>
          <a:schemeClr val="accent5">
            <a:hueOff val="-1682533"/>
            <a:satOff val="32667"/>
            <a:lumOff val="-17941"/>
            <a:alphaOff val="0"/>
          </a:schemeClr>
        </a:solidFill>
        <a:ln w="25400" cap="flat" cmpd="sng" algn="ctr">
          <a:solidFill>
            <a:schemeClr val="accent5">
              <a:hueOff val="-1682533"/>
              <a:satOff val="32667"/>
              <a:lumOff val="-17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Internal non-technical</a:t>
          </a:r>
        </a:p>
      </dsp:txBody>
      <dsp:txXfrm>
        <a:off x="3510590" y="288034"/>
        <a:ext cx="1539733" cy="518200"/>
      </dsp:txXfrm>
    </dsp:sp>
    <dsp:sp modelId="{F06F518F-271A-407A-8697-EBF7F22DFEE7}">
      <dsp:nvSpPr>
        <dsp:cNvPr id="0" name=""/>
        <dsp:cNvSpPr/>
      </dsp:nvSpPr>
      <dsp:spPr>
        <a:xfrm>
          <a:off x="3510590" y="806223"/>
          <a:ext cx="1539733" cy="2354212"/>
        </a:xfrm>
        <a:prstGeom prst="rect">
          <a:avLst/>
        </a:prstGeom>
        <a:solidFill>
          <a:schemeClr val="accent5">
            <a:tint val="40000"/>
            <a:alpha val="90000"/>
            <a:hueOff val="-1767878"/>
            <a:satOff val="23537"/>
            <a:lumOff val="-3508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1767878"/>
              <a:satOff val="23537"/>
              <a:lumOff val="-35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Management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Schedule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Cost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Cash flow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Loss of potential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</dsp:txBody>
      <dsp:txXfrm>
        <a:off x="3510590" y="806223"/>
        <a:ext cx="1539733" cy="2354212"/>
      </dsp:txXfrm>
    </dsp:sp>
    <dsp:sp modelId="{E4CD653F-FE3B-435A-B3B5-C22EFCF2E0EF}">
      <dsp:nvSpPr>
        <dsp:cNvPr id="0" name=""/>
        <dsp:cNvSpPr/>
      </dsp:nvSpPr>
      <dsp:spPr>
        <a:xfrm>
          <a:off x="5265886" y="288034"/>
          <a:ext cx="1539733" cy="518200"/>
        </a:xfrm>
        <a:prstGeom prst="rect">
          <a:avLst/>
        </a:prstGeom>
        <a:solidFill>
          <a:schemeClr val="accent5">
            <a:hueOff val="-2523799"/>
            <a:satOff val="49001"/>
            <a:lumOff val="-26912"/>
            <a:alphaOff val="0"/>
          </a:schemeClr>
        </a:solidFill>
        <a:ln w="25400" cap="flat" cmpd="sng" algn="ctr">
          <a:solidFill>
            <a:schemeClr val="accent5">
              <a:hueOff val="-2523799"/>
              <a:satOff val="49001"/>
              <a:lumOff val="-2691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Technical</a:t>
          </a:r>
        </a:p>
      </dsp:txBody>
      <dsp:txXfrm>
        <a:off x="5265886" y="288034"/>
        <a:ext cx="1539733" cy="518200"/>
      </dsp:txXfrm>
    </dsp:sp>
    <dsp:sp modelId="{106DC0D5-A21F-4055-8759-F93910D061DD}">
      <dsp:nvSpPr>
        <dsp:cNvPr id="0" name=""/>
        <dsp:cNvSpPr/>
      </dsp:nvSpPr>
      <dsp:spPr>
        <a:xfrm>
          <a:off x="5265886" y="806223"/>
          <a:ext cx="1539733" cy="2354212"/>
        </a:xfrm>
        <a:prstGeom prst="rect">
          <a:avLst/>
        </a:prstGeom>
        <a:solidFill>
          <a:schemeClr val="accent5">
            <a:tint val="40000"/>
            <a:alpha val="90000"/>
            <a:hueOff val="-2651817"/>
            <a:satOff val="35306"/>
            <a:lumOff val="-5261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2651817"/>
              <a:satOff val="35306"/>
              <a:lumOff val="-52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Changes in technology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Performance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Risks specific to technology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Design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Sheer size or complexity of project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</dsp:txBody>
      <dsp:txXfrm>
        <a:off x="5265886" y="806223"/>
        <a:ext cx="1539733" cy="2354212"/>
      </dsp:txXfrm>
    </dsp:sp>
    <dsp:sp modelId="{4A1B7E1E-C09D-4DE2-A30B-A208E9B1C99B}">
      <dsp:nvSpPr>
        <dsp:cNvPr id="0" name=""/>
        <dsp:cNvSpPr/>
      </dsp:nvSpPr>
      <dsp:spPr>
        <a:xfrm>
          <a:off x="7021183" y="288034"/>
          <a:ext cx="1539733" cy="518200"/>
        </a:xfrm>
        <a:prstGeom prst="rect">
          <a:avLst/>
        </a:prstGeom>
        <a:solidFill>
          <a:schemeClr val="accent5">
            <a:hueOff val="-3365066"/>
            <a:satOff val="65335"/>
            <a:lumOff val="-35883"/>
            <a:alphaOff val="0"/>
          </a:schemeClr>
        </a:solidFill>
        <a:ln w="25400" cap="flat" cmpd="sng" algn="ctr">
          <a:solidFill>
            <a:schemeClr val="accent5">
              <a:hueOff val="-3365066"/>
              <a:satOff val="65335"/>
              <a:lumOff val="-35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Legal, etc.</a:t>
          </a:r>
        </a:p>
      </dsp:txBody>
      <dsp:txXfrm>
        <a:off x="7021183" y="288034"/>
        <a:ext cx="1539733" cy="518200"/>
      </dsp:txXfrm>
    </dsp:sp>
    <dsp:sp modelId="{A0BC220B-4AC9-4FFB-8308-2C20C8139BA7}">
      <dsp:nvSpPr>
        <dsp:cNvPr id="0" name=""/>
        <dsp:cNvSpPr/>
      </dsp:nvSpPr>
      <dsp:spPr>
        <a:xfrm>
          <a:off x="7021183" y="806223"/>
          <a:ext cx="1539733" cy="2354212"/>
        </a:xfrm>
        <a:prstGeom prst="rect">
          <a:avLst/>
        </a:prstGeom>
        <a:solidFill>
          <a:schemeClr val="accent5">
            <a:tint val="40000"/>
            <a:alpha val="90000"/>
            <a:hueOff val="-3535756"/>
            <a:satOff val="47075"/>
            <a:lumOff val="-7015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3535756"/>
              <a:satOff val="47075"/>
              <a:lumOff val="-70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Licences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Patent rights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Contractual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Outsider suit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Insider suit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500" kern="1200" dirty="0"/>
            <a:t>Force major</a:t>
          </a:r>
        </a:p>
      </dsp:txBody>
      <dsp:txXfrm>
        <a:off x="7021183" y="806223"/>
        <a:ext cx="1539733" cy="2354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7DE31-0F4C-4387-815B-4F372C9AB584}">
      <dsp:nvSpPr>
        <dsp:cNvPr id="0" name=""/>
        <dsp:cNvSpPr/>
      </dsp:nvSpPr>
      <dsp:spPr>
        <a:xfrm>
          <a:off x="0" y="332828"/>
          <a:ext cx="1539733" cy="5182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External unpredictable</a:t>
          </a:r>
        </a:p>
      </dsp:txBody>
      <dsp:txXfrm>
        <a:off x="0" y="332828"/>
        <a:ext cx="1539733" cy="518200"/>
      </dsp:txXfrm>
    </dsp:sp>
    <dsp:sp modelId="{D3721FE8-3FCE-42E4-B847-596F8446E0D4}">
      <dsp:nvSpPr>
        <dsp:cNvPr id="0" name=""/>
        <dsp:cNvSpPr/>
      </dsp:nvSpPr>
      <dsp:spPr>
        <a:xfrm>
          <a:off x="0" y="858019"/>
          <a:ext cx="1539733" cy="2264625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</dsp:txBody>
      <dsp:txXfrm>
        <a:off x="0" y="858019"/>
        <a:ext cx="1539733" cy="2264625"/>
      </dsp:txXfrm>
    </dsp:sp>
    <dsp:sp modelId="{543BE3B4-7551-4D3E-A02B-C0237204EF2D}">
      <dsp:nvSpPr>
        <dsp:cNvPr id="0" name=""/>
        <dsp:cNvSpPr/>
      </dsp:nvSpPr>
      <dsp:spPr>
        <a:xfrm>
          <a:off x="1755294" y="332828"/>
          <a:ext cx="1539733" cy="518200"/>
        </a:xfrm>
        <a:prstGeom prst="rect">
          <a:avLst/>
        </a:prstGeom>
        <a:solidFill>
          <a:schemeClr val="accent5">
            <a:hueOff val="-841267"/>
            <a:satOff val="16334"/>
            <a:lumOff val="-8971"/>
            <a:alphaOff val="0"/>
          </a:schemeClr>
        </a:solidFill>
        <a:ln w="25400" cap="flat" cmpd="sng" algn="ctr">
          <a:solidFill>
            <a:schemeClr val="accent5">
              <a:hueOff val="-841267"/>
              <a:satOff val="16334"/>
              <a:lumOff val="-89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External predictable</a:t>
          </a:r>
        </a:p>
      </dsp:txBody>
      <dsp:txXfrm>
        <a:off x="1755294" y="332828"/>
        <a:ext cx="1539733" cy="518200"/>
      </dsp:txXfrm>
    </dsp:sp>
    <dsp:sp modelId="{25F5C05C-4116-4E61-93A0-044EB8BB9A9B}">
      <dsp:nvSpPr>
        <dsp:cNvPr id="0" name=""/>
        <dsp:cNvSpPr/>
      </dsp:nvSpPr>
      <dsp:spPr>
        <a:xfrm>
          <a:off x="1755294" y="858019"/>
          <a:ext cx="1539733" cy="2264625"/>
        </a:xfrm>
        <a:prstGeom prst="rect">
          <a:avLst/>
        </a:prstGeom>
        <a:solidFill>
          <a:schemeClr val="accent5">
            <a:tint val="40000"/>
            <a:alpha val="90000"/>
            <a:hueOff val="-883939"/>
            <a:satOff val="11769"/>
            <a:lumOff val="-1754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883939"/>
              <a:satOff val="11769"/>
              <a:lumOff val="-17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</dsp:txBody>
      <dsp:txXfrm>
        <a:off x="1755294" y="858019"/>
        <a:ext cx="1539733" cy="2264625"/>
      </dsp:txXfrm>
    </dsp:sp>
    <dsp:sp modelId="{92A03D09-4AA8-40AD-952C-B06508E098EF}">
      <dsp:nvSpPr>
        <dsp:cNvPr id="0" name=""/>
        <dsp:cNvSpPr/>
      </dsp:nvSpPr>
      <dsp:spPr>
        <a:xfrm>
          <a:off x="3510590" y="332828"/>
          <a:ext cx="1539733" cy="518200"/>
        </a:xfrm>
        <a:prstGeom prst="rect">
          <a:avLst/>
        </a:prstGeom>
        <a:solidFill>
          <a:schemeClr val="accent5">
            <a:hueOff val="-1682533"/>
            <a:satOff val="32667"/>
            <a:lumOff val="-17941"/>
            <a:alphaOff val="0"/>
          </a:schemeClr>
        </a:solidFill>
        <a:ln w="25400" cap="flat" cmpd="sng" algn="ctr">
          <a:solidFill>
            <a:schemeClr val="accent5">
              <a:hueOff val="-1682533"/>
              <a:satOff val="32667"/>
              <a:lumOff val="-17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Internal non-technical</a:t>
          </a:r>
        </a:p>
      </dsp:txBody>
      <dsp:txXfrm>
        <a:off x="3510590" y="332828"/>
        <a:ext cx="1539733" cy="518200"/>
      </dsp:txXfrm>
    </dsp:sp>
    <dsp:sp modelId="{F06F518F-271A-407A-8697-EBF7F22DFEE7}">
      <dsp:nvSpPr>
        <dsp:cNvPr id="0" name=""/>
        <dsp:cNvSpPr/>
      </dsp:nvSpPr>
      <dsp:spPr>
        <a:xfrm>
          <a:off x="3510590" y="858019"/>
          <a:ext cx="1539733" cy="2264625"/>
        </a:xfrm>
        <a:prstGeom prst="rect">
          <a:avLst/>
        </a:prstGeom>
        <a:solidFill>
          <a:schemeClr val="accent5">
            <a:tint val="40000"/>
            <a:alpha val="90000"/>
            <a:hueOff val="-1767878"/>
            <a:satOff val="23537"/>
            <a:lumOff val="-3508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1767878"/>
              <a:satOff val="23537"/>
              <a:lumOff val="-35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</dsp:txBody>
      <dsp:txXfrm>
        <a:off x="3510590" y="858019"/>
        <a:ext cx="1539733" cy="2264625"/>
      </dsp:txXfrm>
    </dsp:sp>
    <dsp:sp modelId="{E4CD653F-FE3B-435A-B3B5-C22EFCF2E0EF}">
      <dsp:nvSpPr>
        <dsp:cNvPr id="0" name=""/>
        <dsp:cNvSpPr/>
      </dsp:nvSpPr>
      <dsp:spPr>
        <a:xfrm>
          <a:off x="5265886" y="332828"/>
          <a:ext cx="1539733" cy="518200"/>
        </a:xfrm>
        <a:prstGeom prst="rect">
          <a:avLst/>
        </a:prstGeom>
        <a:solidFill>
          <a:schemeClr val="accent5">
            <a:hueOff val="-2523799"/>
            <a:satOff val="49001"/>
            <a:lumOff val="-26912"/>
            <a:alphaOff val="0"/>
          </a:schemeClr>
        </a:solidFill>
        <a:ln w="25400" cap="flat" cmpd="sng" algn="ctr">
          <a:solidFill>
            <a:schemeClr val="accent5">
              <a:hueOff val="-2523799"/>
              <a:satOff val="49001"/>
              <a:lumOff val="-2691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Technical</a:t>
          </a:r>
        </a:p>
      </dsp:txBody>
      <dsp:txXfrm>
        <a:off x="5265886" y="332828"/>
        <a:ext cx="1539733" cy="518200"/>
      </dsp:txXfrm>
    </dsp:sp>
    <dsp:sp modelId="{106DC0D5-A21F-4055-8759-F93910D061DD}">
      <dsp:nvSpPr>
        <dsp:cNvPr id="0" name=""/>
        <dsp:cNvSpPr/>
      </dsp:nvSpPr>
      <dsp:spPr>
        <a:xfrm>
          <a:off x="5265886" y="858019"/>
          <a:ext cx="1539733" cy="2264625"/>
        </a:xfrm>
        <a:prstGeom prst="rect">
          <a:avLst/>
        </a:prstGeom>
        <a:solidFill>
          <a:schemeClr val="accent5">
            <a:tint val="40000"/>
            <a:alpha val="90000"/>
            <a:hueOff val="-2651817"/>
            <a:satOff val="35306"/>
            <a:lumOff val="-5261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2651817"/>
              <a:satOff val="35306"/>
              <a:lumOff val="-52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</dsp:txBody>
      <dsp:txXfrm>
        <a:off x="5265886" y="858019"/>
        <a:ext cx="1539733" cy="2264625"/>
      </dsp:txXfrm>
    </dsp:sp>
    <dsp:sp modelId="{4A1B7E1E-C09D-4DE2-A30B-A208E9B1C99B}">
      <dsp:nvSpPr>
        <dsp:cNvPr id="0" name=""/>
        <dsp:cNvSpPr/>
      </dsp:nvSpPr>
      <dsp:spPr>
        <a:xfrm>
          <a:off x="7021183" y="332828"/>
          <a:ext cx="1539733" cy="518200"/>
        </a:xfrm>
        <a:prstGeom prst="rect">
          <a:avLst/>
        </a:prstGeom>
        <a:solidFill>
          <a:schemeClr val="accent5">
            <a:hueOff val="-3365066"/>
            <a:satOff val="65335"/>
            <a:lumOff val="-35883"/>
            <a:alphaOff val="0"/>
          </a:schemeClr>
        </a:solidFill>
        <a:ln w="25400" cap="flat" cmpd="sng" algn="ctr">
          <a:solidFill>
            <a:schemeClr val="accent5">
              <a:hueOff val="-3365066"/>
              <a:satOff val="65335"/>
              <a:lumOff val="-35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kern="1200" dirty="0">
              <a:solidFill>
                <a:schemeClr val="tx1"/>
              </a:solidFill>
            </a:rPr>
            <a:t>Legal</a:t>
          </a:r>
        </a:p>
      </dsp:txBody>
      <dsp:txXfrm>
        <a:off x="7021183" y="332828"/>
        <a:ext cx="1539733" cy="518200"/>
      </dsp:txXfrm>
    </dsp:sp>
    <dsp:sp modelId="{A0BC220B-4AC9-4FFB-8308-2C20C8139BA7}">
      <dsp:nvSpPr>
        <dsp:cNvPr id="0" name=""/>
        <dsp:cNvSpPr/>
      </dsp:nvSpPr>
      <dsp:spPr>
        <a:xfrm>
          <a:off x="7021183" y="858019"/>
          <a:ext cx="1539733" cy="2264625"/>
        </a:xfrm>
        <a:prstGeom prst="rect">
          <a:avLst/>
        </a:prstGeom>
        <a:solidFill>
          <a:schemeClr val="accent5">
            <a:tint val="40000"/>
            <a:alpha val="90000"/>
            <a:hueOff val="-3535756"/>
            <a:satOff val="47075"/>
            <a:lumOff val="-7015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3535756"/>
              <a:satOff val="47075"/>
              <a:lumOff val="-70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AU" sz="1500" kern="1200" dirty="0"/>
        </a:p>
      </dsp:txBody>
      <dsp:txXfrm>
        <a:off x="7021183" y="858019"/>
        <a:ext cx="1539733" cy="22646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135" cy="496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1" tIns="45655" rIns="91311" bIns="45655" numCol="1" anchor="t" anchorCtr="0" compatLnSpc="1">
            <a:prstTxWarp prst="textNoShape">
              <a:avLst/>
            </a:prstTxWarp>
          </a:bodyPr>
          <a:lstStyle>
            <a:lvl1pPr algn="l" fontAlgn="base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955" y="0"/>
            <a:ext cx="2946135" cy="496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1" tIns="45655" rIns="91311" bIns="45655" numCol="1" anchor="t" anchorCtr="0" compatLnSpc="1">
            <a:prstTxWarp prst="textNoShape">
              <a:avLst/>
            </a:prstTxWarp>
          </a:bodyPr>
          <a:lstStyle>
            <a:lvl1pPr algn="r" fontAlgn="base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801"/>
            <a:ext cx="2946135" cy="496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1" tIns="45655" rIns="91311" bIns="45655" numCol="1" anchor="b" anchorCtr="0" compatLnSpc="1">
            <a:prstTxWarp prst="textNoShape">
              <a:avLst/>
            </a:prstTxWarp>
          </a:bodyPr>
          <a:lstStyle>
            <a:lvl1pPr algn="l" fontAlgn="base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955" y="9428801"/>
            <a:ext cx="2946135" cy="496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1" tIns="45655" rIns="91311" bIns="45655" numCol="1" anchor="b" anchorCtr="0" compatLnSpc="1">
            <a:prstTxWarp prst="textNoShape">
              <a:avLst/>
            </a:prstTxWarp>
          </a:bodyPr>
          <a:lstStyle>
            <a:lvl1pPr algn="r" fontAlgn="base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87FBFFDC-FB53-4DEC-A259-B40D55825CDE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7225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135" cy="496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1" tIns="45655" rIns="91311" bIns="45655" numCol="1" anchor="t" anchorCtr="0" compatLnSpc="1">
            <a:prstTxWarp prst="textNoShape">
              <a:avLst/>
            </a:prstTxWarp>
          </a:bodyPr>
          <a:lstStyle>
            <a:lvl1pPr algn="l" fontAlgn="base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955" y="0"/>
            <a:ext cx="2946135" cy="496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1" tIns="45655" rIns="91311" bIns="45655" numCol="1" anchor="t" anchorCtr="0" compatLnSpc="1">
            <a:prstTxWarp prst="textNoShape">
              <a:avLst/>
            </a:prstTxWarp>
          </a:bodyPr>
          <a:lstStyle>
            <a:lvl1pPr algn="r" fontAlgn="base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0246" y="4715193"/>
            <a:ext cx="5437187" cy="4466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1" tIns="45655" rIns="91311" bIns="4565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801"/>
            <a:ext cx="2946135" cy="496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1" tIns="45655" rIns="91311" bIns="45655" numCol="1" anchor="b" anchorCtr="0" compatLnSpc="1">
            <a:prstTxWarp prst="textNoShape">
              <a:avLst/>
            </a:prstTxWarp>
          </a:bodyPr>
          <a:lstStyle>
            <a:lvl1pPr algn="l" fontAlgn="base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955" y="9428801"/>
            <a:ext cx="2946135" cy="496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1" tIns="45655" rIns="91311" bIns="45655" numCol="1" anchor="b" anchorCtr="0" compatLnSpc="1">
            <a:prstTxWarp prst="textNoShape">
              <a:avLst/>
            </a:prstTxWarp>
          </a:bodyPr>
          <a:lstStyle>
            <a:lvl1pPr algn="r" fontAlgn="base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5ED84A58-2182-4C03-9F76-C5D29C1D787F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41399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93317" indent="-293317">
              <a:lnSpc>
                <a:spcPct val="145000"/>
              </a:lnSpc>
              <a:spcBef>
                <a:spcPts val="257"/>
              </a:spcBef>
              <a:spcAft>
                <a:spcPts val="257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1524548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93317" indent="-293317">
              <a:buClr>
                <a:srgbClr val="92D050"/>
              </a:buClr>
              <a:buFont typeface="Wingdings" panose="05000000000000000000" pitchFamily="2" charset="2"/>
              <a:buChar char="Ø"/>
            </a:pPr>
            <a:endParaRPr lang="en-AU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84A58-2182-4C03-9F76-C5D29C1D787F}" type="slidenum">
              <a:rPr lang="en-AU" smtClean="0">
                <a:solidFill>
                  <a:prstClr val="white"/>
                </a:solidFill>
              </a:rPr>
              <a:pPr>
                <a:defRPr/>
              </a:pPr>
              <a:t>2</a:t>
            </a:fld>
            <a:endParaRPr lang="en-AU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893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84A58-2182-4C03-9F76-C5D29C1D787F}" type="slidenum">
              <a:rPr lang="en-AU" smtClean="0">
                <a:solidFill>
                  <a:prstClr val="white"/>
                </a:solidFill>
              </a:rPr>
              <a:pPr>
                <a:defRPr/>
              </a:pPr>
              <a:t>3</a:t>
            </a:fld>
            <a:endParaRPr lang="en-AU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823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4974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8786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7007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8527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7791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1050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2625" y="1557338"/>
            <a:ext cx="6553200" cy="129540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2625" y="3357563"/>
            <a:ext cx="5859463" cy="503237"/>
          </a:xfrm>
        </p:spPr>
        <p:txBody>
          <a:bodyPr/>
          <a:lstStyle>
            <a:lvl1pPr marL="0" indent="0">
              <a:buFontTx/>
              <a:buNone/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742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51A7F4-9A22-46B4-96E5-1C36CDA94F11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6258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638"/>
            <a:ext cx="2057400" cy="5891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74638"/>
            <a:ext cx="6019800" cy="5891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CE66D0-3521-46CE-8F16-CE88B1590271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0568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-Columns Text with slid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96076" y="1664537"/>
            <a:ext cx="3233264" cy="42853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12541" y="1666440"/>
            <a:ext cx="3233264" cy="42853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894653" y="324274"/>
            <a:ext cx="6946899" cy="815950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3145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2625" y="1557338"/>
            <a:ext cx="6553200" cy="129540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2625" y="3357563"/>
            <a:ext cx="5859463" cy="503237"/>
          </a:xfrm>
        </p:spPr>
        <p:txBody>
          <a:bodyPr/>
          <a:lstStyle>
            <a:lvl1pPr marL="0" indent="0">
              <a:buFontTx/>
              <a:buNone/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61869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975357-F541-44F2-A10F-0829DCF3D55D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F80B38-1944-4332-B4B8-DE646320DDCE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3515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DBAEB7-0B01-4E1D-8436-12F9A4B384EF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A9FF6F-167C-4DB0-9AC5-AF2E7428B1FC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0200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00163"/>
            <a:ext cx="4038600" cy="48656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300163"/>
            <a:ext cx="4038600" cy="48656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052FDC-E937-4CF5-B6B9-4BF7F0C7B9DD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6B1922-B455-4839-8635-8156E738A8C7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2756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9A1B5-3C4C-4CCA-A1DB-2603F593E38B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A384EF-975B-4DAD-9D47-E570256167AD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7450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EFDE4D-B1E4-4762-8829-E5BF6A8F6819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D54879-B256-406E-A65D-82198A2F7309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3408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0D2DF7-1ACB-42FF-8546-D2C6E9A8F98C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538814-AD65-4D25-B46B-33212CCBF334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6002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54FAAF-73EA-427D-84DA-21187992A5E1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24965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F78E6E-BBA5-4E1B-AF66-34E6114419BE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452F5F-B3B2-436F-ABE3-B460D2AB6151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6008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0E6A8A-6523-4FC6-820D-9FD4801B77FF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402BD0-F0BA-4AEA-88FA-475023E14CF6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7589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002079-9F6E-41D4-AC17-D6841AB4EE6F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8F36B-767D-4B47-8059-BB42585A7221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4024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638"/>
            <a:ext cx="2057400" cy="58912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74638"/>
            <a:ext cx="6019800" cy="58912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550DCB-3382-41FB-8882-10F839A37A2C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272B81-4C83-4C8C-A60D-C5D46B33787F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56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0F4225-8287-42AA-B44E-62BED5DCFE19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1151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00163"/>
            <a:ext cx="4038600" cy="48656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300163"/>
            <a:ext cx="4038600" cy="48656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E9CCE1-A649-47DE-B723-1A8C858AC824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351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6E4BE0-0C5F-45FE-8826-BAEF7C9811D7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133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9A8393-5A90-47E2-8FA6-9231C2A60972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35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F4518A-04C4-41AD-9E2E-FD41357A034D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9764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A7CD06-D101-4C67-8771-77C2A4537584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6097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254ED8-E627-42F8-A5B0-35CA1EAC6D15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0951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re footer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34150"/>
            <a:ext cx="91440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274638"/>
            <a:ext cx="8229600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Header 1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300163"/>
            <a:ext cx="8229600" cy="4865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162821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44500" y="6565900"/>
            <a:ext cx="21336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fontAlgn="base">
              <a:defRPr sz="1100"/>
            </a:lvl1pPr>
          </a:lstStyle>
          <a:p>
            <a:pPr>
              <a:defRPr/>
            </a:pPr>
            <a:r>
              <a:rPr lang="en-US"/>
              <a:t>RMIT University©</a:t>
            </a:r>
            <a:endParaRPr lang="en-AU" dirty="0"/>
          </a:p>
        </p:txBody>
      </p:sp>
      <p:sp>
        <p:nvSpPr>
          <p:cNvPr id="162822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611438" y="6575425"/>
            <a:ext cx="3832225" cy="2159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fontAlgn="base">
              <a:defRPr sz="1100"/>
            </a:lvl1pPr>
          </a:lstStyle>
          <a:p>
            <a:pPr>
              <a:defRPr/>
            </a:pPr>
            <a:r>
              <a:rPr lang="en-AU"/>
              <a:t>School of Civil, Environmental and Chemical Engineering</a:t>
            </a:r>
            <a:endParaRPr lang="en-AU" dirty="0"/>
          </a:p>
        </p:txBody>
      </p:sp>
      <p:sp>
        <p:nvSpPr>
          <p:cNvPr id="162823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23038" y="6578600"/>
            <a:ext cx="2133600" cy="2159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fontAlgn="base">
              <a:defRPr sz="1100"/>
            </a:lvl1pPr>
          </a:lstStyle>
          <a:p>
            <a:pPr>
              <a:defRPr/>
            </a:pPr>
            <a:fld id="{2FCF5CC0-17FF-4D64-96F8-B0CAA96C1E89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27" r:id="rId1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9pPr>
    </p:titleStyle>
    <p:bodyStyle>
      <a:lvl1pPr marL="180975" indent="-180975" algn="l" rtl="0" eaLnBrk="0" fontAlgn="base" hangingPunct="0">
        <a:spcBef>
          <a:spcPct val="50000"/>
        </a:spcBef>
        <a:spcAft>
          <a:spcPct val="0"/>
        </a:spcAft>
        <a:buClr>
          <a:srgbClr val="887E6E"/>
        </a:buClr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85775" indent="-161925" algn="l" rtl="0" eaLnBrk="0" fontAlgn="base" hangingPunct="0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2pPr>
      <a:lvl3pPr marL="795338" indent="-161925" algn="l" rtl="0" eaLnBrk="0" fontAlgn="base" hangingPunct="0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3pPr>
      <a:lvl4pPr marL="1090613" indent="-166688" algn="l" rtl="0" eaLnBrk="0" fontAlgn="base" hangingPunct="0">
        <a:spcBef>
          <a:spcPct val="25000"/>
        </a:spcBef>
        <a:spcAft>
          <a:spcPct val="0"/>
        </a:spcAft>
        <a:buClr>
          <a:srgbClr val="887E6E"/>
        </a:buClr>
        <a:buChar char="–"/>
        <a:defRPr>
          <a:solidFill>
            <a:schemeClr val="tx1"/>
          </a:solidFill>
          <a:latin typeface="+mn-lt"/>
          <a:cs typeface="+mn-cs"/>
        </a:defRPr>
      </a:lvl4pPr>
      <a:lvl5pPr marL="1390650" indent="-171450" algn="l" rtl="0" eaLnBrk="0" fontAlgn="base" hangingPunct="0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5pPr>
      <a:lvl6pPr marL="1847850" indent="-171450" algn="l" rtl="0" fontAlgn="base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6pPr>
      <a:lvl7pPr marL="2305050" indent="-171450" algn="l" rtl="0" fontAlgn="base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7pPr>
      <a:lvl8pPr marL="2762250" indent="-171450" algn="l" rtl="0" fontAlgn="base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8pPr>
      <a:lvl9pPr marL="3219450" indent="-171450" algn="l" rtl="0" fontAlgn="base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re footer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34150"/>
            <a:ext cx="91440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274638"/>
            <a:ext cx="8229600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Header 1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300163"/>
            <a:ext cx="8229600" cy="4865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162821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44500" y="6565900"/>
            <a:ext cx="21336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fontAlgn="base">
              <a:defRPr sz="1100"/>
            </a:lvl1pPr>
          </a:lstStyle>
          <a:p>
            <a:pPr>
              <a:defRPr/>
            </a:pPr>
            <a:fld id="{C5F71CF8-94E5-45FB-9311-4C0A0F131AD2}" type="datetime1">
              <a:rPr lang="en-US">
                <a:solidFill>
                  <a:srgbClr val="FFFFFF"/>
                </a:solidFill>
              </a:rPr>
              <a:pPr>
                <a:defRPr/>
              </a:pPr>
              <a:t>7/17/20</a:t>
            </a:fld>
            <a:r>
              <a:rPr lang="en-AU">
                <a:solidFill>
                  <a:srgbClr val="FFFFFF"/>
                </a:solidFill>
              </a:rPr>
              <a:t>RMIT University©</a:t>
            </a:r>
          </a:p>
        </p:txBody>
      </p:sp>
      <p:sp>
        <p:nvSpPr>
          <p:cNvPr id="162822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611438" y="6575425"/>
            <a:ext cx="3832225" cy="2159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fontAlgn="base">
              <a:defRPr sz="1100"/>
            </a:lvl1pPr>
          </a:lstStyle>
          <a:p>
            <a:pPr>
              <a:defRPr/>
            </a:pPr>
            <a:r>
              <a:rPr lang="en-AU">
                <a:solidFill>
                  <a:srgbClr val="FFFFFF"/>
                </a:solidFill>
              </a:rPr>
              <a:t>RMIT University</a:t>
            </a:r>
          </a:p>
        </p:txBody>
      </p:sp>
      <p:sp>
        <p:nvSpPr>
          <p:cNvPr id="162823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23038" y="6578600"/>
            <a:ext cx="2133600" cy="2159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fontAlgn="base">
              <a:defRPr sz="1100"/>
            </a:lvl1pPr>
          </a:lstStyle>
          <a:p>
            <a:pPr>
              <a:defRPr/>
            </a:pPr>
            <a:fld id="{B8B3B9F0-BF93-42C4-9C18-9850CB705350}" type="slidenum">
              <a:rPr lang="en-AU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1986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500">
          <a:solidFill>
            <a:srgbClr val="EE3224"/>
          </a:solidFill>
          <a:latin typeface="Arial" charset="0"/>
          <a:cs typeface="Arial" charset="0"/>
        </a:defRPr>
      </a:lvl9pPr>
    </p:titleStyle>
    <p:bodyStyle>
      <a:lvl1pPr marL="180975" indent="-180975" algn="l" rtl="0" eaLnBrk="0" fontAlgn="base" hangingPunct="0">
        <a:spcBef>
          <a:spcPct val="50000"/>
        </a:spcBef>
        <a:spcAft>
          <a:spcPct val="0"/>
        </a:spcAft>
        <a:buClr>
          <a:srgbClr val="887E6E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485775" indent="-161925" algn="l" rtl="0" eaLnBrk="0" fontAlgn="base" hangingPunct="0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795338" indent="-161925" algn="l" rtl="0" eaLnBrk="0" fontAlgn="base" hangingPunct="0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 sz="2400">
          <a:solidFill>
            <a:schemeClr val="tx1"/>
          </a:solidFill>
          <a:latin typeface="+mn-lt"/>
          <a:cs typeface="+mn-cs"/>
        </a:defRPr>
      </a:lvl3pPr>
      <a:lvl4pPr marL="1090613" indent="-166688" algn="l" rtl="0" eaLnBrk="0" fontAlgn="base" hangingPunct="0">
        <a:spcBef>
          <a:spcPct val="25000"/>
        </a:spcBef>
        <a:spcAft>
          <a:spcPct val="0"/>
        </a:spcAft>
        <a:buClr>
          <a:srgbClr val="887E6E"/>
        </a:buClr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1390650" indent="-171450" algn="l" rtl="0" eaLnBrk="0" fontAlgn="base" hangingPunct="0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 sz="2000">
          <a:solidFill>
            <a:schemeClr val="tx1"/>
          </a:solidFill>
          <a:latin typeface="+mn-lt"/>
          <a:cs typeface="+mn-cs"/>
        </a:defRPr>
      </a:lvl5pPr>
      <a:lvl6pPr marL="1847850" indent="-171450" algn="l" rtl="0" fontAlgn="base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6pPr>
      <a:lvl7pPr marL="2305050" indent="-171450" algn="l" rtl="0" fontAlgn="base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7pPr>
      <a:lvl8pPr marL="2762250" indent="-171450" algn="l" rtl="0" fontAlgn="base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8pPr>
      <a:lvl9pPr marL="3219450" indent="-171450" algn="l" rtl="0" fontAlgn="base">
        <a:spcBef>
          <a:spcPct val="25000"/>
        </a:spcBef>
        <a:spcAft>
          <a:spcPct val="0"/>
        </a:spcAft>
        <a:buClr>
          <a:srgbClr val="887E6E"/>
        </a:buClr>
        <a:buFont typeface="Arial" charset="0"/>
        <a:buChar char="–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XBfdSBzIyTY&amp;t=399s" TargetMode="Externa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hyperlink" Target="https://forms.gle/eTSQeRHrR9ECNd2e7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95536" y="1138448"/>
            <a:ext cx="4032448" cy="4581104"/>
          </a:xfrm>
        </p:spPr>
        <p:txBody>
          <a:bodyPr>
            <a:noAutofit/>
          </a:bodyPr>
          <a:lstStyle/>
          <a:p>
            <a:pPr marL="293317" indent="-293317">
              <a:lnSpc>
                <a:spcPct val="145000"/>
              </a:lnSpc>
              <a:spcBef>
                <a:spcPts val="257"/>
              </a:spcBef>
              <a:spcAft>
                <a:spcPts val="257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427984" y="1132971"/>
            <a:ext cx="4320480" cy="4579309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</a:pPr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70ED541-25C6-45B5-B7EA-DBEDFD3F79E9}"/>
              </a:ext>
            </a:extLst>
          </p:cNvPr>
          <p:cNvSpPr txBox="1">
            <a:spLocks/>
          </p:cNvSpPr>
          <p:nvPr/>
        </p:nvSpPr>
        <p:spPr bwMode="auto">
          <a:xfrm>
            <a:off x="251520" y="188640"/>
            <a:ext cx="8640960" cy="634082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rgbClr val="EE3224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rgbClr val="EE3224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rgbClr val="EE3224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rgbClr val="EE3224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rgbClr val="EE3224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rgbClr val="EE3224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rgbClr val="EE3224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rgbClr val="EE3224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500">
                <a:solidFill>
                  <a:srgbClr val="EE3224"/>
                </a:solidFill>
                <a:latin typeface="Arial" charset="0"/>
                <a:cs typeface="Arial" charset="0"/>
              </a:defRPr>
            </a:lvl9pPr>
          </a:lstStyle>
          <a:p>
            <a:pPr algn="ctr"/>
            <a:r>
              <a:rPr lang="en-AU" sz="3200" kern="0" dirty="0">
                <a:solidFill>
                  <a:schemeClr val="bg1"/>
                </a:solidFill>
              </a:rPr>
              <a:t>Why do we manage risks??</a:t>
            </a:r>
          </a:p>
        </p:txBody>
      </p:sp>
    </p:spTree>
    <p:extLst>
      <p:ext uri="{BB962C8B-B14F-4D97-AF65-F5344CB8AC3E}">
        <p14:creationId xmlns:p14="http://schemas.microsoft.com/office/powerpoint/2010/main" val="394771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88640"/>
            <a:ext cx="8640960" cy="634082"/>
          </a:xfrm>
          <a:solidFill>
            <a:schemeClr val="accent2"/>
          </a:solidFill>
        </p:spPr>
        <p:txBody>
          <a:bodyPr/>
          <a:lstStyle/>
          <a:p>
            <a:pPr algn="ctr"/>
            <a:r>
              <a:rPr lang="en-AU" sz="3200" dirty="0">
                <a:solidFill>
                  <a:srgbClr val="FFFFFF"/>
                </a:solidFill>
              </a:rPr>
              <a:t>Classifying risks</a:t>
            </a:r>
            <a:br>
              <a:rPr lang="en-AU" sz="3200" dirty="0">
                <a:solidFill>
                  <a:schemeClr val="bg1"/>
                </a:solidFill>
              </a:rPr>
            </a:br>
            <a:br>
              <a:rPr lang="en-AU" sz="3200" dirty="0">
                <a:solidFill>
                  <a:schemeClr val="bg1"/>
                </a:solidFill>
              </a:rPr>
            </a:br>
            <a:endParaRPr lang="en-AU" sz="3200" dirty="0">
              <a:solidFill>
                <a:schemeClr val="bg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1520" y="908720"/>
            <a:ext cx="8640960" cy="5544616"/>
          </a:xfrm>
        </p:spPr>
        <p:txBody>
          <a:bodyPr/>
          <a:lstStyle/>
          <a:p>
            <a:pPr marL="0" indent="0">
              <a:buNone/>
            </a:pPr>
            <a:endParaRPr lang="en-AU" sz="2400" dirty="0">
              <a:solidFill>
                <a:srgbClr val="000000"/>
              </a:solidFill>
              <a:sym typeface="Symbol"/>
            </a:endParaRPr>
          </a:p>
          <a:p>
            <a:pPr marL="0" indent="0">
              <a:buNone/>
            </a:pPr>
            <a:endParaRPr lang="en-AU" sz="2400" dirty="0">
              <a:solidFill>
                <a:srgbClr val="000000"/>
              </a:solidFill>
            </a:endParaRPr>
          </a:p>
          <a:p>
            <a:pPr marL="804863" indent="-804863">
              <a:buNone/>
            </a:pPr>
            <a:r>
              <a:rPr lang="en-AU" sz="2400" dirty="0">
                <a:solidFill>
                  <a:srgbClr val="000000"/>
                </a:solidFill>
              </a:rPr>
              <a:t>      </a:t>
            </a:r>
          </a:p>
          <a:p>
            <a:pPr marL="0" indent="0">
              <a:spcBef>
                <a:spcPts val="0"/>
              </a:spcBef>
              <a:buNone/>
            </a:pPr>
            <a:endParaRPr lang="en-AU" sz="24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AU" sz="24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AU" sz="24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AU" sz="24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AU" sz="2400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AU" dirty="0">
                <a:solidFill>
                  <a:srgbClr val="FFFFFF"/>
                </a:solidFill>
              </a:rPr>
              <a:t>School of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54FAAF-73EA-427D-84DA-21187992A5E1}" type="slidenum">
              <a:rPr lang="en-AU" smtClean="0">
                <a:solidFill>
                  <a:srgbClr val="FFFFFF"/>
                </a:solidFill>
              </a:rPr>
              <a:pPr>
                <a:defRPr/>
              </a:pPr>
              <a:t>2</a:t>
            </a:fld>
            <a:endParaRPr lang="en-AU">
              <a:solidFill>
                <a:srgbClr val="FFFFFF"/>
              </a:solidFill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527895495"/>
              </p:ext>
            </p:extLst>
          </p:nvPr>
        </p:nvGraphicFramePr>
        <p:xfrm>
          <a:off x="323528" y="2636912"/>
          <a:ext cx="8568952" cy="3816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ounded Rectangle 7"/>
          <p:cNvSpPr/>
          <p:nvPr/>
        </p:nvSpPr>
        <p:spPr bwMode="auto">
          <a:xfrm>
            <a:off x="3811062" y="1556792"/>
            <a:ext cx="1553025" cy="457200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1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4130374" y="1556792"/>
            <a:ext cx="914400" cy="347464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1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1061" y="1556792"/>
            <a:ext cx="1553025" cy="474340"/>
          </a:xfrm>
          <a:prstGeom prst="round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AU" sz="2400" b="1" i="0" u="none" strike="noStrike" cap="all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Project</a:t>
            </a:r>
          </a:p>
        </p:txBody>
      </p:sp>
      <p:cxnSp>
        <p:nvCxnSpPr>
          <p:cNvPr id="17" name="Straight Arrow Connector 16"/>
          <p:cNvCxnSpPr>
            <a:cxnSpLocks/>
            <a:stCxn id="10" idx="2"/>
          </p:cNvCxnSpPr>
          <p:nvPr/>
        </p:nvCxnSpPr>
        <p:spPr bwMode="auto">
          <a:xfrm flipH="1">
            <a:off x="1043608" y="2031132"/>
            <a:ext cx="3543966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 flipH="1">
            <a:off x="2699792" y="2031132"/>
            <a:ext cx="1887782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/>
          <p:nvPr/>
        </p:nvCxnSpPr>
        <p:spPr bwMode="auto">
          <a:xfrm>
            <a:off x="4587574" y="2031132"/>
            <a:ext cx="0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/>
          <p:nvPr/>
        </p:nvCxnSpPr>
        <p:spPr bwMode="auto">
          <a:xfrm>
            <a:off x="4587573" y="2031132"/>
            <a:ext cx="1784627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/>
          <p:nvPr/>
        </p:nvCxnSpPr>
        <p:spPr bwMode="auto">
          <a:xfrm>
            <a:off x="4587574" y="2031132"/>
            <a:ext cx="3512818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667010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88640"/>
            <a:ext cx="8640960" cy="720080"/>
          </a:xfrm>
          <a:solidFill>
            <a:schemeClr val="accent2"/>
          </a:solidFill>
        </p:spPr>
        <p:txBody>
          <a:bodyPr/>
          <a:lstStyle/>
          <a:p>
            <a:pPr algn="ctr"/>
            <a:r>
              <a:rPr lang="en-AU" sz="3200" dirty="0">
                <a:solidFill>
                  <a:srgbClr val="FFFFFF"/>
                </a:solidFill>
              </a:rPr>
              <a:t>Let us identify and categorise risks</a:t>
            </a:r>
            <a:endParaRPr lang="en-AU" sz="3200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AU" dirty="0">
                <a:solidFill>
                  <a:srgbClr val="FFFFFF"/>
                </a:solidFill>
              </a:rPr>
              <a:t>School of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54FAAF-73EA-427D-84DA-21187992A5E1}" type="slidenum">
              <a:rPr lang="en-AU" smtClean="0">
                <a:solidFill>
                  <a:srgbClr val="FFFFFF"/>
                </a:solidFill>
              </a:rPr>
              <a:pPr>
                <a:defRPr/>
              </a:pPr>
              <a:t>3</a:t>
            </a:fld>
            <a:endParaRPr lang="en-AU">
              <a:solidFill>
                <a:srgbClr val="FFFFFF"/>
              </a:solidFill>
            </a:endParaRPr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9AC8BA70-486A-40A1-B7EA-6FA4CC5AC4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968565"/>
              </p:ext>
            </p:extLst>
          </p:nvPr>
        </p:nvGraphicFramePr>
        <p:xfrm>
          <a:off x="323528" y="2276872"/>
          <a:ext cx="8568952" cy="3816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0" name="Rounded Rectangle 7">
            <a:extLst>
              <a:ext uri="{FF2B5EF4-FFF2-40B4-BE49-F238E27FC236}">
                <a16:creationId xmlns:a16="http://schemas.microsoft.com/office/drawing/2014/main" id="{C2D7606B-5992-4073-B975-B16C15B86FDC}"/>
              </a:ext>
            </a:extLst>
          </p:cNvPr>
          <p:cNvSpPr/>
          <p:nvPr/>
        </p:nvSpPr>
        <p:spPr bwMode="auto">
          <a:xfrm>
            <a:off x="3811062" y="1196752"/>
            <a:ext cx="1553025" cy="457200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1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1" name="Rounded Rectangle 8">
            <a:extLst>
              <a:ext uri="{FF2B5EF4-FFF2-40B4-BE49-F238E27FC236}">
                <a16:creationId xmlns:a16="http://schemas.microsoft.com/office/drawing/2014/main" id="{633CDC86-BF79-404D-B490-AA47A90F2C34}"/>
              </a:ext>
            </a:extLst>
          </p:cNvPr>
          <p:cNvSpPr/>
          <p:nvPr/>
        </p:nvSpPr>
        <p:spPr bwMode="auto">
          <a:xfrm>
            <a:off x="4130374" y="1196752"/>
            <a:ext cx="914400" cy="347464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1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3" name="Rounded Rectangle 9">
            <a:extLst>
              <a:ext uri="{FF2B5EF4-FFF2-40B4-BE49-F238E27FC236}">
                <a16:creationId xmlns:a16="http://schemas.microsoft.com/office/drawing/2014/main" id="{2B623E18-CBAC-4036-A809-2B02C55097EE}"/>
              </a:ext>
            </a:extLst>
          </p:cNvPr>
          <p:cNvSpPr/>
          <p:nvPr/>
        </p:nvSpPr>
        <p:spPr bwMode="auto">
          <a:xfrm>
            <a:off x="1763688" y="1196752"/>
            <a:ext cx="5688632" cy="474340"/>
          </a:xfrm>
          <a:prstGeom prst="roundRect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hlinkClick r:id="rId8"/>
              </a:rPr>
              <a:t>Kuala</a:t>
            </a:r>
            <a:r>
              <a:rPr lang="en-US" sz="2400" dirty="0">
                <a:solidFill>
                  <a:srgbClr val="FF0000"/>
                </a:solidFill>
                <a:hlinkClick r:id="rId8"/>
              </a:rPr>
              <a:t> </a:t>
            </a:r>
            <a:r>
              <a:rPr lang="en-US" sz="2400" b="1" dirty="0">
                <a:solidFill>
                  <a:srgbClr val="FF0000"/>
                </a:solidFill>
                <a:hlinkClick r:id="rId8"/>
              </a:rPr>
              <a:t>Lumpur Flood Control Project</a:t>
            </a:r>
            <a:endParaRPr lang="en-AU" sz="6000" dirty="0">
              <a:solidFill>
                <a:srgbClr val="FF0000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296B49-7417-454C-8E62-6CAFFAEDBA7E}"/>
              </a:ext>
            </a:extLst>
          </p:cNvPr>
          <p:cNvCxnSpPr>
            <a:cxnSpLocks/>
            <a:stCxn id="23" idx="2"/>
          </p:cNvCxnSpPr>
          <p:nvPr/>
        </p:nvCxnSpPr>
        <p:spPr bwMode="auto">
          <a:xfrm flipH="1">
            <a:off x="1043610" y="1671092"/>
            <a:ext cx="3564394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5750125-BBAA-44C8-9D9F-CE95D80F49BD}"/>
              </a:ext>
            </a:extLst>
          </p:cNvPr>
          <p:cNvCxnSpPr/>
          <p:nvPr/>
        </p:nvCxnSpPr>
        <p:spPr bwMode="auto">
          <a:xfrm flipH="1">
            <a:off x="2699792" y="1671092"/>
            <a:ext cx="1887782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DD65044-E198-4639-B1BA-794BF4BCCCE4}"/>
              </a:ext>
            </a:extLst>
          </p:cNvPr>
          <p:cNvCxnSpPr/>
          <p:nvPr/>
        </p:nvCxnSpPr>
        <p:spPr bwMode="auto">
          <a:xfrm>
            <a:off x="4587574" y="1671092"/>
            <a:ext cx="0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24BA6B9-2185-4844-B342-7BBB320A7A62}"/>
              </a:ext>
            </a:extLst>
          </p:cNvPr>
          <p:cNvCxnSpPr/>
          <p:nvPr/>
        </p:nvCxnSpPr>
        <p:spPr bwMode="auto">
          <a:xfrm>
            <a:off x="4587573" y="1671092"/>
            <a:ext cx="1784627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8474D64-4A41-46B1-A121-988601EF3A82}"/>
              </a:ext>
            </a:extLst>
          </p:cNvPr>
          <p:cNvCxnSpPr/>
          <p:nvPr/>
        </p:nvCxnSpPr>
        <p:spPr bwMode="auto">
          <a:xfrm>
            <a:off x="4587574" y="1671092"/>
            <a:ext cx="3512818" cy="893812"/>
          </a:xfrm>
          <a:prstGeom prst="straightConnector1">
            <a:avLst/>
          </a:prstGeom>
          <a:noFill/>
          <a:ln w="190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366BF04-2163-4720-A3F4-980A3A408349}"/>
              </a:ext>
            </a:extLst>
          </p:cNvPr>
          <p:cNvSpPr/>
          <p:nvPr/>
        </p:nvSpPr>
        <p:spPr>
          <a:xfrm>
            <a:off x="2214565" y="5640276"/>
            <a:ext cx="47868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0000"/>
                </a:solidFill>
              </a:rPr>
              <a:t>Record your answers</a:t>
            </a:r>
          </a:p>
          <a:p>
            <a:pPr marL="0" indent="0">
              <a:buNone/>
            </a:pPr>
            <a:r>
              <a:rPr lang="en-AU" sz="2000" dirty="0">
                <a:solidFill>
                  <a:srgbClr val="FF0000"/>
                </a:solidFill>
                <a:hlinkClick r:id="rId9"/>
              </a:rPr>
              <a:t>https://forms.gle/eTSQeRHrR9ECNd2e7</a:t>
            </a:r>
            <a:endParaRPr lang="en-AU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53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EF6D827-1533-4ABF-9159-174CBDAA43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0" t="5167" r="6202" b="7684"/>
          <a:stretch/>
        </p:blipFill>
        <p:spPr>
          <a:xfrm>
            <a:off x="2123728" y="58316"/>
            <a:ext cx="5116942" cy="674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402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B8B8FE-CE54-4482-8877-7DEBEF16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Evaluate Risks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1BEB53AD-A203-4C6E-9984-FD130B620E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1560" y="1628800"/>
            <a:ext cx="7460414" cy="2896090"/>
          </a:xfrm>
        </p:spPr>
        <p:txBody>
          <a:bodyPr>
            <a:normAutofit/>
          </a:bodyPr>
          <a:lstStyle/>
          <a:p>
            <a:pPr marL="293317" indent="-293317"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  <a:buFont typeface="Arial" panose="020B0604020202020204" pitchFamily="34" charset="0"/>
              <a:buChar char="•"/>
            </a:pPr>
            <a:r>
              <a:rPr lang="en-AU" sz="2200" dirty="0"/>
              <a:t>The final step in evaluating risks is to evaluate each risk against a set of criteria and assign each risk a priority.</a:t>
            </a:r>
          </a:p>
          <a:p>
            <a:pPr marL="293317" indent="-293317"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  <a:buFont typeface="Arial" panose="020B0604020202020204" pitchFamily="34" charset="0"/>
              <a:buChar char="•"/>
            </a:pPr>
            <a:endParaRPr lang="en-AU" sz="2200" dirty="0"/>
          </a:p>
          <a:p>
            <a:pPr marL="293317" indent="-293317"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  <a:buFont typeface="Arial" panose="020B0604020202020204" pitchFamily="34" charset="0"/>
              <a:buChar char="•"/>
            </a:pPr>
            <a:r>
              <a:rPr lang="en-AU" sz="2200" dirty="0"/>
              <a:t>The most common tool used to do this is a risk matrix – a grid that allows you to plot the likelihood rating and consequence rating to determine an overall risk level</a:t>
            </a:r>
          </a:p>
          <a:p>
            <a:pPr marL="293317" indent="-293317"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  <a:buFont typeface="Arial" panose="020B0604020202020204" pitchFamily="34" charset="0"/>
              <a:buChar char="•"/>
            </a:pPr>
            <a:endParaRPr lang="en-AU" sz="1540" dirty="0"/>
          </a:p>
          <a:p>
            <a:pPr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</a:pPr>
            <a:endParaRPr lang="en-AU" sz="1540" dirty="0">
              <a:solidFill>
                <a:srgbClr val="7AB800"/>
              </a:solidFill>
            </a:endParaRPr>
          </a:p>
          <a:p>
            <a:pPr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</a:pPr>
            <a:endParaRPr lang="en-AU" sz="1540" dirty="0"/>
          </a:p>
          <a:p>
            <a:pPr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</a:pPr>
            <a:endParaRPr lang="en-GB" sz="1540" dirty="0"/>
          </a:p>
        </p:txBody>
      </p:sp>
    </p:spTree>
    <p:extLst>
      <p:ext uri="{BB962C8B-B14F-4D97-AF65-F5344CB8AC3E}">
        <p14:creationId xmlns:p14="http://schemas.microsoft.com/office/powerpoint/2010/main" val="3735013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A01C9C-28FC-41B4-B5A1-1DF2E7321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064" y="404664"/>
            <a:ext cx="7032312" cy="612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560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B8B8FE-CE54-4482-8877-7DEBEF16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Dimension 1: Risk Likelihood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424828-DE47-4886-ADFA-EA1FA64A7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484784"/>
            <a:ext cx="8860412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607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B8B8FE-CE54-4482-8877-7DEBEF16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Dimension 2: Risk Consequences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E4FC52-54B8-4A4E-ABD2-7FAE9CE99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10" y="1029342"/>
            <a:ext cx="7602385" cy="491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396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B8B8FE-CE54-4482-8877-7DEBEF166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476672"/>
            <a:ext cx="6946899" cy="815950"/>
          </a:xfrm>
        </p:spPr>
        <p:txBody>
          <a:bodyPr/>
          <a:lstStyle/>
          <a:p>
            <a:r>
              <a:rPr lang="en-AU" dirty="0"/>
              <a:t>Risk Management Plan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37604A04-746F-4EF0-A9EE-BB0B043A7E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8" y="1412776"/>
            <a:ext cx="8352928" cy="4336842"/>
          </a:xfrm>
        </p:spPr>
        <p:txBody>
          <a:bodyPr>
            <a:normAutofit/>
          </a:bodyPr>
          <a:lstStyle/>
          <a:p>
            <a:pPr marL="293317" indent="-293317"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  <a:buAutoNum type="arabicPeriod"/>
            </a:pPr>
            <a:r>
              <a:rPr lang="en-AU" dirty="0"/>
              <a:t>Determine the most appropriate and cost-effective risk response strategy for each identified risk</a:t>
            </a:r>
          </a:p>
          <a:p>
            <a:pPr marL="293317" indent="-293317"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  <a:buAutoNum type="arabicPeriod"/>
            </a:pPr>
            <a:r>
              <a:rPr lang="en-AU" dirty="0"/>
              <a:t>Allocate responsibility for the implementation and monitoring of each response strategy to a specific person</a:t>
            </a:r>
          </a:p>
          <a:p>
            <a:pPr marL="293317" indent="-293317"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  <a:buAutoNum type="arabicPeriod"/>
            </a:pPr>
            <a:r>
              <a:rPr lang="en-AU" dirty="0"/>
              <a:t>Document the risk response / mitigation strategies in the project risk register</a:t>
            </a:r>
          </a:p>
          <a:p>
            <a:pPr marL="293317" indent="-293317"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  <a:buClr>
                <a:srgbClr val="7AB800"/>
              </a:buClr>
              <a:buAutoNum type="arabicPeriod"/>
            </a:pPr>
            <a:r>
              <a:rPr lang="en-AU" dirty="0"/>
              <a:t>Re-evaluate the risks, assuming that the risk management plan has been implemented to determine the residual risk level. If it is not acceptable, revise the risk management plan accordingly.</a:t>
            </a:r>
          </a:p>
          <a:p>
            <a:pPr>
              <a:lnSpc>
                <a:spcPct val="125000"/>
              </a:lnSpc>
              <a:spcBef>
                <a:spcPts val="257"/>
              </a:spcBef>
              <a:spcAft>
                <a:spcPts val="257"/>
              </a:spcAft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0712205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-2">
  <a:themeElements>
    <a:clrScheme name="Presentation-2 1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EBDB0"/>
      </a:accent1>
      <a:accent2>
        <a:srgbClr val="EE3224"/>
      </a:accent2>
      <a:accent3>
        <a:srgbClr val="FFFFFF"/>
      </a:accent3>
      <a:accent4>
        <a:srgbClr val="000000"/>
      </a:accent4>
      <a:accent5>
        <a:srgbClr val="DBDBD4"/>
      </a:accent5>
      <a:accent6>
        <a:srgbClr val="D82C20"/>
      </a:accent6>
      <a:hlink>
        <a:srgbClr val="000000"/>
      </a:hlink>
      <a:folHlink>
        <a:srgbClr val="FFEE00"/>
      </a:folHlink>
    </a:clrScheme>
    <a:fontScheme name="Presentation-2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sz="1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sz="1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Presentation-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EBDB0"/>
        </a:accent1>
        <a:accent2>
          <a:srgbClr val="EE3224"/>
        </a:accent2>
        <a:accent3>
          <a:srgbClr val="FFFFFF"/>
        </a:accent3>
        <a:accent4>
          <a:srgbClr val="000000"/>
        </a:accent4>
        <a:accent5>
          <a:srgbClr val="DBDBD4"/>
        </a:accent5>
        <a:accent6>
          <a:srgbClr val="D82C20"/>
        </a:accent6>
        <a:hlink>
          <a:srgbClr val="000000"/>
        </a:hlink>
        <a:folHlink>
          <a:srgbClr val="FFEE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Presentation-2">
  <a:themeElements>
    <a:clrScheme name="Presentation-2 1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EBDB0"/>
      </a:accent1>
      <a:accent2>
        <a:srgbClr val="EE3224"/>
      </a:accent2>
      <a:accent3>
        <a:srgbClr val="FFFFFF"/>
      </a:accent3>
      <a:accent4>
        <a:srgbClr val="000000"/>
      </a:accent4>
      <a:accent5>
        <a:srgbClr val="DBDBD4"/>
      </a:accent5>
      <a:accent6>
        <a:srgbClr val="D82C20"/>
      </a:accent6>
      <a:hlink>
        <a:srgbClr val="000000"/>
      </a:hlink>
      <a:folHlink>
        <a:srgbClr val="FFEE00"/>
      </a:folHlink>
    </a:clrScheme>
    <a:fontScheme name="Presentation-2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sz="1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sz="1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Presentation-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-2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-2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EBDB0"/>
        </a:accent1>
        <a:accent2>
          <a:srgbClr val="EE3224"/>
        </a:accent2>
        <a:accent3>
          <a:srgbClr val="FFFFFF"/>
        </a:accent3>
        <a:accent4>
          <a:srgbClr val="000000"/>
        </a:accent4>
        <a:accent5>
          <a:srgbClr val="DBDBD4"/>
        </a:accent5>
        <a:accent6>
          <a:srgbClr val="D82C20"/>
        </a:accent6>
        <a:hlink>
          <a:srgbClr val="000000"/>
        </a:hlink>
        <a:folHlink>
          <a:srgbClr val="FFEE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Presentation2</Template>
  <TotalTime>7718</TotalTime>
  <Words>257</Words>
  <Application>Microsoft Macintosh PowerPoint</Application>
  <PresentationFormat>全屏显示(4:3)</PresentationFormat>
  <Paragraphs>70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Arial</vt:lpstr>
      <vt:lpstr>Wingdings</vt:lpstr>
      <vt:lpstr>Presentation-2</vt:lpstr>
      <vt:lpstr>1_Presentation-2</vt:lpstr>
      <vt:lpstr>PowerPoint 演示文稿</vt:lpstr>
      <vt:lpstr>Classifying risks  </vt:lpstr>
      <vt:lpstr>Let us identify and categorise risks</vt:lpstr>
      <vt:lpstr>PowerPoint 演示文稿</vt:lpstr>
      <vt:lpstr>Evaluate Risks</vt:lpstr>
      <vt:lpstr>PowerPoint 演示文稿</vt:lpstr>
      <vt:lpstr>Dimension 1: Risk Likelihood</vt:lpstr>
      <vt:lpstr>Dimension 2: Risk Consequences</vt:lpstr>
      <vt:lpstr>Risk Management Plan</vt:lpstr>
    </vt:vector>
  </TitlesOfParts>
  <Company>RMIT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BUSM 3307 Project Management Concepts</dc:title>
  <dc:creator>Neville Boyd</dc:creator>
  <cp:lastModifiedBy>Lei Hou</cp:lastModifiedBy>
  <cp:revision>484</cp:revision>
  <cp:lastPrinted>2015-03-03T00:29:34Z</cp:lastPrinted>
  <dcterms:created xsi:type="dcterms:W3CDTF">2009-11-23T21:12:24Z</dcterms:created>
  <dcterms:modified xsi:type="dcterms:W3CDTF">2020-07-17T00:57:18Z</dcterms:modified>
</cp:coreProperties>
</file>

<file path=docProps/thumbnail.jpeg>
</file>